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333" r:id="rId3"/>
    <p:sldId id="342" r:id="rId4"/>
    <p:sldId id="345" r:id="rId5"/>
    <p:sldId id="343" r:id="rId6"/>
    <p:sldId id="344" r:id="rId7"/>
    <p:sldId id="346" r:id="rId8"/>
    <p:sldId id="375" r:id="rId9"/>
    <p:sldId id="347" r:id="rId10"/>
    <p:sldId id="348" r:id="rId11"/>
    <p:sldId id="334" r:id="rId12"/>
    <p:sldId id="376" r:id="rId13"/>
    <p:sldId id="335" r:id="rId14"/>
    <p:sldId id="349" r:id="rId15"/>
    <p:sldId id="350" r:id="rId16"/>
    <p:sldId id="351" r:id="rId17"/>
    <p:sldId id="336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7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95763-74F7-B4AD-9EBE-D568E229F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9AEF6F-67BC-44C5-3849-9796FC7B0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4D510C-2846-A879-2F82-288737D4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21E24-7412-39DF-F0AA-4B74AB4C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D109B-530E-541E-7B80-9D1692D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25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609E1-49C0-83BD-9E7D-C7926DDD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48EB34-6463-8848-929B-9BFFFB154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B9B38-D8D5-1092-1061-DB207BF7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7D52F-6118-3C29-02DB-D55A5573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EC43E-B526-3B28-C7C8-2D0B1525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79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C1B970-85F4-7648-A0CA-0B2627AE9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E22D3-6D56-FB42-C64F-7BDD1B0AC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8A4531-7988-3876-CAA0-70E7E5A8D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11E7FA-6F1D-CB4C-D149-0F9F36AD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86483-86E0-F5BC-0A9E-7B03A90A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3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DA785-DCB4-5A4E-712C-91757AC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4D2FFC-F55C-E913-F5BF-EF8B2DDC9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3F46B-36B8-E66B-6640-240E4444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13979-9B74-ED56-888F-95D41424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EB5D3D-FE71-08AE-6B43-D61738D4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64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1A1F5-9D4D-F221-A037-D9BAD656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A3799-8396-124A-EB14-030E616CE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63DA54-6E7F-6E04-43BF-90FD0BFC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096EE-7BF6-62D0-F3A6-05EC22F8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5B01C3-A89F-A44B-69BD-9996406D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520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F3D66-F1B9-6506-0071-05D18236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3C963-3B31-A5E4-54C3-3AFA4945C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6EAAC4-E7D3-8B58-0A3C-7C01D7CD6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AEF799-8F87-62F6-A066-F884FDCA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2301B-E670-EFA8-88B8-31265A11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6EA185-D579-1DA4-3548-2072E5F5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0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9A391-A151-44FF-122F-2F28EAFD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46D203-A01D-BA0C-CDEA-4A6B5B474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A31F74-0E15-36F0-03D7-CF946EBFD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411D83-9CEB-ADE0-F7DA-B06F676DD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A4F0AE-A1ED-74FB-B9E2-BFC28AFCD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9B593F-7B6B-75B3-4EC8-B8F6C3FA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5929DD-E619-053F-6796-A1441B1C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CE63A8-FD37-D3F3-C740-0926D8E8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027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CA688-DF00-AF85-E4F6-91A8F816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4F6F46-6DB7-5978-4D58-CC6FA201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D6D6C7-2C7B-B251-1C46-CBBEAE6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C872DC-E5DA-F49D-BACC-87819400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05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82768A-CFB3-0BB7-746E-3A4A8603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075658-C492-031C-C8FB-E396318B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07F65B-E136-2703-E25E-6914F5AE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31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2F80E-1741-A187-A0BF-6C460835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B326A-C8CF-294A-F7EB-D396EBD9F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3676E7-E740-62BC-EE1B-41B478D4E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4C4A6E-A350-4FB6-8ECA-B6DE0D88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AED03-6A9B-8F33-BF72-FCD4CEF6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081DE-F5AF-955E-F2D3-E855BCB2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30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0011D-3A79-B5CD-FF32-0F3E39EE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9FF279-CFD6-13D0-D841-9B4F3D4BF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F0571-E329-8B2B-1024-5E6D27F66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C24046-4B6A-9DB0-7CF6-BE987FB7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210E90-0445-56C0-5289-E4580331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A9E83C-73B2-376E-BB44-7B8C640C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20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D0EDDE-43BC-52F2-6B06-9D86644C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662FFE-965B-66C4-715D-3903BAD28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9F6B-1211-2F63-69B9-4441990D0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358C-4D80-4D49-8605-B154F15804C9}" type="datetimeFigureOut">
              <a:rPr lang="ko-KR" altLang="en-US" smtClean="0"/>
              <a:t>2022-12-21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3724D-8D56-58F2-87D1-09495ACAD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07C9D-798B-CEBE-0AE6-F79E1ED17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36A16-6B16-42CF-803C-822AD252B4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16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highlight>
                  <a:srgbClr val="00FF00"/>
                </a:highlight>
              </a:rPr>
              <a:t>웹페이지 구성과 웹 자동화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46531" y="783770"/>
            <a:ext cx="9926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웹페이지의 구성</a:t>
            </a:r>
            <a:endParaRPr lang="en-US" altLang="ko-KR" b="1" dirty="0"/>
          </a:p>
          <a:p>
            <a:pPr lvl="1"/>
            <a:r>
              <a:rPr lang="en-US" altLang="ko-KR" b="1" dirty="0"/>
              <a:t>HTML : </a:t>
            </a:r>
            <a:r>
              <a:rPr lang="ko-KR" altLang="en-US" dirty="0"/>
              <a:t>웹 브라우저에 보여지는 모든 컨텐츠를 </a:t>
            </a:r>
            <a:r>
              <a:rPr lang="en-US" altLang="ko-KR" dirty="0"/>
              <a:t>HTML</a:t>
            </a:r>
            <a:r>
              <a:rPr lang="ko-KR" altLang="en-US" dirty="0"/>
              <a:t>이라는 형식의 문서로 포장 되어있고</a:t>
            </a:r>
            <a:r>
              <a:rPr lang="en-US" altLang="ko-KR" dirty="0"/>
              <a:t>, </a:t>
            </a:r>
            <a:r>
              <a:rPr lang="ko-KR" altLang="en-US" dirty="0"/>
              <a:t>기본적으로 문서의 골격구조를 표현한다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CSS:</a:t>
            </a:r>
            <a:r>
              <a:rPr lang="ko-KR" altLang="en-US" dirty="0"/>
              <a:t>각구조의 스타일을 지정하고 화면을 꾸며주는 역할을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JAVASCRIPT:</a:t>
            </a:r>
            <a:r>
              <a:rPr lang="ko-KR" altLang="en-US" b="1" dirty="0"/>
              <a:t> </a:t>
            </a:r>
            <a:r>
              <a:rPr lang="ko-KR" altLang="en-US" dirty="0"/>
              <a:t>사용자와의 상호 작용을 통한 동적으로 처리하고자 하는 부분부분을 처리한다</a:t>
            </a:r>
            <a:r>
              <a:rPr lang="en-US" altLang="ko-KR" dirty="0"/>
              <a:t>. (ex:</a:t>
            </a:r>
            <a:r>
              <a:rPr lang="ko-KR" altLang="en-US" dirty="0"/>
              <a:t>로그인 시 </a:t>
            </a:r>
            <a:r>
              <a:rPr lang="en-US" altLang="ko-KR" dirty="0"/>
              <a:t>id</a:t>
            </a:r>
            <a:r>
              <a:rPr lang="ko-KR" altLang="en-US" dirty="0"/>
              <a:t>와 비밀번호가 맞는지를 체크 후 로그인 되게 한다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7782C-FAEF-6639-77F9-31F788285228}"/>
              </a:ext>
            </a:extLst>
          </p:cNvPr>
          <p:cNvSpPr txBox="1"/>
          <p:nvPr/>
        </p:nvSpPr>
        <p:spPr>
          <a:xfrm>
            <a:off x="674558" y="2828835"/>
            <a:ext cx="7929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웹자동화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인터넷의 자료를 접근하여</a:t>
            </a:r>
            <a:r>
              <a:rPr lang="en-US" altLang="ko-KR" dirty="0"/>
              <a:t>, </a:t>
            </a:r>
            <a:r>
              <a:rPr lang="ko-KR" altLang="en-US" dirty="0"/>
              <a:t>특정 정보를 끄집어 내고</a:t>
            </a:r>
            <a:r>
              <a:rPr lang="en-US" altLang="ko-KR" dirty="0"/>
              <a:t>, </a:t>
            </a:r>
            <a:r>
              <a:rPr lang="ko-KR" altLang="en-US" dirty="0"/>
              <a:t>필요시 이를 가공하는 등의 작업을 어떻게 수행하는지를 배울 것이기 대문에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위해서는 </a:t>
            </a:r>
            <a:r>
              <a:rPr lang="en-US" altLang="ko-KR" dirty="0"/>
              <a:t>HTML,CSS, JAVASCRIPT</a:t>
            </a:r>
            <a:r>
              <a:rPr lang="ko-KR" altLang="en-US" dirty="0"/>
              <a:t>중 </a:t>
            </a:r>
            <a:r>
              <a:rPr lang="en-US" altLang="ko-KR" dirty="0"/>
              <a:t>HTML</a:t>
            </a:r>
            <a:r>
              <a:rPr lang="ko-KR" altLang="en-US" dirty="0"/>
              <a:t>파일 구조만 알면 충분하다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093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81073-A307-F8D5-96A0-B1EAB251AB3B}"/>
              </a:ext>
            </a:extLst>
          </p:cNvPr>
          <p:cNvSpPr txBox="1"/>
          <p:nvPr/>
        </p:nvSpPr>
        <p:spPr>
          <a:xfrm>
            <a:off x="389744" y="254833"/>
            <a:ext cx="188876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FEC9B4-0205-89C2-E45E-9A9AE807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340" y="1619250"/>
            <a:ext cx="4299334" cy="2792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ED935E-3811-F47A-3428-C4F20CA2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4" y="1065883"/>
            <a:ext cx="5458587" cy="5372850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8E6651F-90A3-26F4-4668-D025FEC7F96C}"/>
              </a:ext>
            </a:extLst>
          </p:cNvPr>
          <p:cNvSpPr/>
          <p:nvPr/>
        </p:nvSpPr>
        <p:spPr>
          <a:xfrm>
            <a:off x="3082730" y="718952"/>
            <a:ext cx="2496001" cy="229862"/>
          </a:xfrm>
          <a:prstGeom prst="wedgeRoundRectCallout">
            <a:avLst>
              <a:gd name="adj1" fmla="val -62479"/>
              <a:gd name="adj2" fmla="val 9589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title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B792604-2482-D9C4-2ABF-61D97CDB394D}"/>
              </a:ext>
            </a:extLst>
          </p:cNvPr>
          <p:cNvSpPr/>
          <p:nvPr/>
        </p:nvSpPr>
        <p:spPr>
          <a:xfrm>
            <a:off x="5848331" y="5792117"/>
            <a:ext cx="3495068" cy="294001"/>
          </a:xfrm>
          <a:prstGeom prst="wedgeRoundRectCallout">
            <a:avLst>
              <a:gd name="adj1" fmla="val -62479"/>
              <a:gd name="adj2" fmla="val 9589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위 아래 양옆 </a:t>
            </a:r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r>
              <a:rPr lang="ko-KR" altLang="en-US" sz="1400" dirty="0">
                <a:solidFill>
                  <a:schemeClr val="tx1"/>
                </a:solidFill>
              </a:rPr>
              <a:t>만큼 여백이 생김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E61249-57E4-C51E-9DA3-D102C0449455}"/>
              </a:ext>
            </a:extLst>
          </p:cNvPr>
          <p:cNvCxnSpPr>
            <a:cxnSpLocks/>
          </p:cNvCxnSpPr>
          <p:nvPr/>
        </p:nvCxnSpPr>
        <p:spPr>
          <a:xfrm flipV="1">
            <a:off x="2101774" y="2686006"/>
            <a:ext cx="5840730" cy="41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5F2EB77-A9D1-AA58-107A-4558B8AFA205}"/>
              </a:ext>
            </a:extLst>
          </p:cNvPr>
          <p:cNvCxnSpPr/>
          <p:nvPr/>
        </p:nvCxnSpPr>
        <p:spPr>
          <a:xfrm flipV="1">
            <a:off x="1334125" y="3240293"/>
            <a:ext cx="6869430" cy="19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31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highlight>
                  <a:srgbClr val="00FF00"/>
                </a:highlight>
              </a:rPr>
              <a:t>XPath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46532" y="724889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네이버의 </a:t>
            </a:r>
            <a:r>
              <a:rPr lang="en-US" altLang="ko-KR" b="1" dirty="0"/>
              <a:t>html</a:t>
            </a:r>
            <a:r>
              <a:rPr lang="ko-KR" altLang="en-US" b="1" dirty="0"/>
              <a:t>문서에서 검색버튼 찾아보기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9DA156-E6BE-3F17-1CB0-BE92609E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0" y="1495425"/>
            <a:ext cx="8982075" cy="1933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74C3EC-AB4F-A579-C99F-14EFAD033377}"/>
              </a:ext>
            </a:extLst>
          </p:cNvPr>
          <p:cNvSpPr txBox="1"/>
          <p:nvPr/>
        </p:nvSpPr>
        <p:spPr>
          <a:xfrm>
            <a:off x="3383280" y="3795392"/>
            <a:ext cx="714374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/html/body/div[2]/div[2]/div[1]/div/div[3]/form/fieldset/button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1FC3D-DE27-3B15-9850-64D61366A0B0}"/>
              </a:ext>
            </a:extLst>
          </p:cNvPr>
          <p:cNvSpPr txBox="1"/>
          <p:nvPr/>
        </p:nvSpPr>
        <p:spPr>
          <a:xfrm>
            <a:off x="1085850" y="4560467"/>
            <a:ext cx="8903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문서전체에서 유일한 값이 있을 경우 그 값을 찾아가기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지금위치 아래의 모든 영역에서 테그이름에 관계없이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search_btn</a:t>
            </a:r>
            <a:r>
              <a:rPr lang="ko-KR" altLang="en-US" dirty="0"/>
              <a:t>을 찾는다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868BB-DABA-F4E8-506F-7E1BA8C80B21}"/>
              </a:ext>
            </a:extLst>
          </p:cNvPr>
          <p:cNvSpPr txBox="1"/>
          <p:nvPr/>
        </p:nvSpPr>
        <p:spPr>
          <a:xfrm>
            <a:off x="948690" y="3851333"/>
            <a:ext cx="24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전체경로로 찾아가기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C74B8-F7F9-7182-8ABB-A188D6B9C54D}"/>
              </a:ext>
            </a:extLst>
          </p:cNvPr>
          <p:cNvSpPr txBox="1"/>
          <p:nvPr/>
        </p:nvSpPr>
        <p:spPr>
          <a:xfrm>
            <a:off x="6955154" y="4514301"/>
            <a:ext cx="258331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//*[@id="search_btn"]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C9E6F-C74B-7374-8382-CEEDABED82A4}"/>
              </a:ext>
            </a:extLst>
          </p:cNvPr>
          <p:cNvSpPr txBox="1"/>
          <p:nvPr/>
        </p:nvSpPr>
        <p:spPr>
          <a:xfrm>
            <a:off x="1571759" y="357027"/>
            <a:ext cx="753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se-nanumgothic"/>
              </a:rPr>
              <a:t>html </a:t>
            </a:r>
            <a:r>
              <a:rPr lang="ko-KR" altLang="en-US" b="0" i="0" dirty="0">
                <a:effectLst/>
                <a:latin typeface="se-nanumgothic"/>
              </a:rPr>
              <a:t>같은 문서에서 엘리먼트를  찾기 위한 경로를 의미 하는것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22943-6564-19B7-E200-38B1FEE190A1}"/>
              </a:ext>
            </a:extLst>
          </p:cNvPr>
          <p:cNvSpPr txBox="1"/>
          <p:nvPr/>
        </p:nvSpPr>
        <p:spPr>
          <a:xfrm>
            <a:off x="1085850" y="5250025"/>
            <a:ext cx="902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/:</a:t>
            </a:r>
            <a:r>
              <a:rPr lang="ko-KR" altLang="en-US" dirty="0"/>
              <a:t>지금 위치에서 한단계 아래 영역</a:t>
            </a:r>
            <a:endParaRPr lang="en-US" altLang="ko-KR" dirty="0"/>
          </a:p>
          <a:p>
            <a:r>
              <a:rPr lang="en-US" altLang="ko-KR" dirty="0"/>
              <a:t>//:</a:t>
            </a:r>
            <a:r>
              <a:rPr lang="ko-KR" altLang="en-US" dirty="0"/>
              <a:t>지금 위치 아래에 있는 모든 영역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075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E845724-76B5-9FDB-A347-F3020F84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23" y="821116"/>
            <a:ext cx="9040487" cy="469648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69418C-453C-3A90-71E0-60F5754CF36D}"/>
              </a:ext>
            </a:extLst>
          </p:cNvPr>
          <p:cNvCxnSpPr/>
          <p:nvPr/>
        </p:nvCxnSpPr>
        <p:spPr>
          <a:xfrm>
            <a:off x="2178756" y="2325511"/>
            <a:ext cx="632177" cy="267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642A86-0088-27D2-B242-32F07AB69A20}"/>
              </a:ext>
            </a:extLst>
          </p:cNvPr>
          <p:cNvCxnSpPr/>
          <p:nvPr/>
        </p:nvCxnSpPr>
        <p:spPr>
          <a:xfrm flipV="1">
            <a:off x="2968978" y="3104444"/>
            <a:ext cx="3127022" cy="19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47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highlight>
                  <a:srgbClr val="00FF00"/>
                </a:highlight>
              </a:rPr>
              <a:t>크롬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44E0B-857D-4A89-BB28-8E2D924406C9}"/>
              </a:ext>
            </a:extLst>
          </p:cNvPr>
          <p:cNvSpPr txBox="1"/>
          <p:nvPr/>
        </p:nvSpPr>
        <p:spPr>
          <a:xfrm>
            <a:off x="697230" y="1303020"/>
            <a:ext cx="83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많은 브라우저들 중의 한종류로 주로 개발자들이 많이 사용하며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Xpath</a:t>
            </a:r>
            <a:r>
              <a:rPr lang="ko-KR" altLang="en-US" dirty="0"/>
              <a:t>를 쉽게 찾을 수 있도록 제공하고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71271A-A3FA-D1CC-F08D-322A66B9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" y="2992755"/>
            <a:ext cx="4953000" cy="256222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4F58B9-1A82-9310-1755-FFD427DD4AF3}"/>
              </a:ext>
            </a:extLst>
          </p:cNvPr>
          <p:cNvSpPr txBox="1"/>
          <p:nvPr/>
        </p:nvSpPr>
        <p:spPr>
          <a:xfrm>
            <a:off x="498451" y="2263140"/>
            <a:ext cx="90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크롬이 설치 되지 않은 경우 크롬을 검색해서 다운로드 받아서 설치하면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2F6EAC-BB29-9A2B-F147-038DF982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5613"/>
            <a:ext cx="4511402" cy="2427690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3AA9243-6B3F-5506-70FC-AF374CBD97DB}"/>
              </a:ext>
            </a:extLst>
          </p:cNvPr>
          <p:cNvCxnSpPr/>
          <p:nvPr/>
        </p:nvCxnSpPr>
        <p:spPr>
          <a:xfrm>
            <a:off x="5280660" y="4273867"/>
            <a:ext cx="815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0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44A4DF-428F-EBF8-439F-77327832A694}"/>
              </a:ext>
            </a:extLst>
          </p:cNvPr>
          <p:cNvSpPr txBox="1"/>
          <p:nvPr/>
        </p:nvSpPr>
        <p:spPr>
          <a:xfrm>
            <a:off x="464161" y="29228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크롬에서 경로 쉽게 찾아가기 </a:t>
            </a:r>
            <a:r>
              <a:rPr lang="en-US" altLang="ko-KR" b="1" dirty="0"/>
              <a:t>1</a:t>
            </a:r>
            <a:r>
              <a:rPr lang="ko-KR" altLang="en-US" b="1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94B78-BE3B-A804-C879-1BB8E8941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71" t="26531" r="18062" b="32528"/>
          <a:stretch/>
        </p:blipFill>
        <p:spPr>
          <a:xfrm>
            <a:off x="478352" y="2143125"/>
            <a:ext cx="4493698" cy="38061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A0115B-9A1C-BB0A-F06F-BB01E3F60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06" t="8559" r="5981" b="35022"/>
          <a:stretch/>
        </p:blipFill>
        <p:spPr>
          <a:xfrm>
            <a:off x="7349490" y="811529"/>
            <a:ext cx="3817620" cy="5052061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31F33E7-4C21-7858-DCAB-79EB1B71EBBE}"/>
              </a:ext>
            </a:extLst>
          </p:cNvPr>
          <p:cNvCxnSpPr>
            <a:cxnSpLocks/>
          </p:cNvCxnSpPr>
          <p:nvPr/>
        </p:nvCxnSpPr>
        <p:spPr>
          <a:xfrm flipV="1">
            <a:off x="3040380" y="4046220"/>
            <a:ext cx="5749290" cy="146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0EBC7B-D684-D986-75C1-EE4D9C0FBF5B}"/>
              </a:ext>
            </a:extLst>
          </p:cNvPr>
          <p:cNvSpPr txBox="1"/>
          <p:nvPr/>
        </p:nvSpPr>
        <p:spPr>
          <a:xfrm>
            <a:off x="171449" y="811529"/>
            <a:ext cx="6282491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엘리먼트 위에서 마우스 우 클릭해서 나타나는 메뉴 중 검사를 선택하면 해당 </a:t>
            </a:r>
            <a:r>
              <a:rPr lang="en-US" altLang="ko-KR" dirty="0"/>
              <a:t>html</a:t>
            </a:r>
            <a:r>
              <a:rPr lang="ko-KR" altLang="en-US" dirty="0"/>
              <a:t>문서가 바로 우측에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41B97-FB8A-53DA-3F72-6F55F0AE336F}"/>
              </a:ext>
            </a:extLst>
          </p:cNvPr>
          <p:cNvSpPr txBox="1"/>
          <p:nvPr/>
        </p:nvSpPr>
        <p:spPr>
          <a:xfrm>
            <a:off x="464161" y="6126480"/>
            <a:ext cx="910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문서에서 마우스를 위아래로 움직여 보면 어디에 해당하는 것인지 바로 알수있다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37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D9017-DFBA-F75E-F5F3-3205557CBE91}"/>
              </a:ext>
            </a:extLst>
          </p:cNvPr>
          <p:cNvSpPr txBox="1"/>
          <p:nvPr/>
        </p:nvSpPr>
        <p:spPr>
          <a:xfrm>
            <a:off x="464161" y="29228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크롬에서 경로 쉽게 찾아가기 </a:t>
            </a:r>
            <a:r>
              <a:rPr lang="en-US" altLang="ko-KR" b="1" dirty="0"/>
              <a:t>2</a:t>
            </a:r>
            <a:r>
              <a:rPr lang="ko-KR" altLang="en-US" b="1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4A9C8-C110-FE63-F5FD-471AE411E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81" t="19211" r="15063" b="37504"/>
          <a:stretch/>
        </p:blipFill>
        <p:spPr>
          <a:xfrm>
            <a:off x="464161" y="2701931"/>
            <a:ext cx="4503420" cy="3494457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6DDC94-0D81-0301-A173-7EA0C1BB3395}"/>
              </a:ext>
            </a:extLst>
          </p:cNvPr>
          <p:cNvCxnSpPr>
            <a:cxnSpLocks/>
          </p:cNvCxnSpPr>
          <p:nvPr/>
        </p:nvCxnSpPr>
        <p:spPr>
          <a:xfrm flipH="1">
            <a:off x="1177290" y="2963621"/>
            <a:ext cx="1188720" cy="174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BF51F9-31B7-A318-C640-1F0233099082}"/>
              </a:ext>
            </a:extLst>
          </p:cNvPr>
          <p:cNvCxnSpPr/>
          <p:nvPr/>
        </p:nvCxnSpPr>
        <p:spPr>
          <a:xfrm>
            <a:off x="1314450" y="5046409"/>
            <a:ext cx="1657350" cy="84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FCFDAF5-C017-BD46-266C-1876FC1D3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68" t="18906" r="18849" b="27924"/>
          <a:stretch/>
        </p:blipFill>
        <p:spPr>
          <a:xfrm>
            <a:off x="7381875" y="1560195"/>
            <a:ext cx="3649980" cy="510876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332FF8-6901-E947-E7CA-EEAB87CA189B}"/>
              </a:ext>
            </a:extLst>
          </p:cNvPr>
          <p:cNvSpPr txBox="1"/>
          <p:nvPr/>
        </p:nvSpPr>
        <p:spPr>
          <a:xfrm>
            <a:off x="582930" y="661612"/>
            <a:ext cx="4972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아래의 경로로 개발자모드로 들어가거나 </a:t>
            </a:r>
            <a:r>
              <a:rPr lang="en-US" altLang="ko-KR" dirty="0"/>
              <a:t>F12</a:t>
            </a:r>
            <a:r>
              <a:rPr lang="ko-KR" altLang="en-US" dirty="0"/>
              <a:t>키를 눌러서 개발자 모드로 들어가서</a:t>
            </a:r>
            <a:r>
              <a:rPr lang="en-US" altLang="ko-KR" dirty="0"/>
              <a:t>, </a:t>
            </a:r>
            <a:r>
              <a:rPr lang="ko-KR" altLang="en-US" dirty="0"/>
              <a:t>개발자 모드 좌상단에 있는 화살표 모양을 클릭 후 해당 엘리먼트 위에서 마우스를 클릭하면 거기에 해당하는 </a:t>
            </a:r>
            <a:r>
              <a:rPr lang="en-US" altLang="ko-KR" dirty="0"/>
              <a:t>html</a:t>
            </a:r>
            <a:r>
              <a:rPr lang="ko-KR" altLang="en-US" dirty="0"/>
              <a:t>문서가 보여 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66DA3-86CB-8C2F-B321-22247BA74745}"/>
              </a:ext>
            </a:extLst>
          </p:cNvPr>
          <p:cNvSpPr txBox="1"/>
          <p:nvPr/>
        </p:nvSpPr>
        <p:spPr>
          <a:xfrm>
            <a:off x="7381875" y="912613"/>
            <a:ext cx="358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개발자 모드 좌 상단 화살표 모양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520EA9A-ACA1-C5C1-EB09-CC7E552400FF}"/>
              </a:ext>
            </a:extLst>
          </p:cNvPr>
          <p:cNvCxnSpPr/>
          <p:nvPr/>
        </p:nvCxnSpPr>
        <p:spPr>
          <a:xfrm>
            <a:off x="8629650" y="3429000"/>
            <a:ext cx="1154430" cy="948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43A53C-C988-3C03-F147-6679529FA864}"/>
              </a:ext>
            </a:extLst>
          </p:cNvPr>
          <p:cNvCxnSpPr/>
          <p:nvPr/>
        </p:nvCxnSpPr>
        <p:spPr>
          <a:xfrm>
            <a:off x="5554980" y="4583430"/>
            <a:ext cx="898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5150976-4111-5EBA-EF70-AE03D4D17C39}"/>
              </a:ext>
            </a:extLst>
          </p:cNvPr>
          <p:cNvCxnSpPr/>
          <p:nvPr/>
        </p:nvCxnSpPr>
        <p:spPr>
          <a:xfrm>
            <a:off x="9384030" y="13487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E94608B-5C72-A8E9-8A50-CA0BBA9B13F1}"/>
              </a:ext>
            </a:extLst>
          </p:cNvPr>
          <p:cNvCxnSpPr>
            <a:cxnSpLocks/>
          </p:cNvCxnSpPr>
          <p:nvPr/>
        </p:nvCxnSpPr>
        <p:spPr>
          <a:xfrm>
            <a:off x="8732520" y="1177290"/>
            <a:ext cx="262890" cy="116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6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22E0B-A071-89D1-D934-8A70F842EA1C}"/>
              </a:ext>
            </a:extLst>
          </p:cNvPr>
          <p:cNvSpPr txBox="1"/>
          <p:nvPr/>
        </p:nvSpPr>
        <p:spPr>
          <a:xfrm>
            <a:off x="464161" y="292280"/>
            <a:ext cx="598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Xpath</a:t>
            </a:r>
            <a:r>
              <a:rPr lang="ko-KR" altLang="en-US" b="1" dirty="0"/>
              <a:t>값 구하기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DBD897-E024-2A5E-7790-54A5F5552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87" t="9762" r="7938" b="36892"/>
          <a:stretch/>
        </p:blipFill>
        <p:spPr>
          <a:xfrm>
            <a:off x="212700" y="1125855"/>
            <a:ext cx="5159045" cy="4606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C72F6-9BFF-FF60-3784-F9979537DE55}"/>
              </a:ext>
            </a:extLst>
          </p:cNvPr>
          <p:cNvSpPr txBox="1"/>
          <p:nvPr/>
        </p:nvSpPr>
        <p:spPr>
          <a:xfrm>
            <a:off x="5871011" y="2720340"/>
            <a:ext cx="333101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//*[@id="search_btn"]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0BE12-DEFD-B22E-77B8-CE256EB177DB}"/>
              </a:ext>
            </a:extLst>
          </p:cNvPr>
          <p:cNvSpPr txBox="1"/>
          <p:nvPr/>
        </p:nvSpPr>
        <p:spPr>
          <a:xfrm>
            <a:off x="5060632" y="4177129"/>
            <a:ext cx="682656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/html/body/div[2]/div[2]/div[1]/div/div[3]/form/fieldset/button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202A076-BFDC-E378-D190-51B05B1D80A2}"/>
              </a:ext>
            </a:extLst>
          </p:cNvPr>
          <p:cNvCxnSpPr/>
          <p:nvPr/>
        </p:nvCxnSpPr>
        <p:spPr>
          <a:xfrm flipV="1">
            <a:off x="2526030" y="2434590"/>
            <a:ext cx="822960" cy="226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6F9430-51AC-FED0-6425-E99D30B8E562}"/>
              </a:ext>
            </a:extLst>
          </p:cNvPr>
          <p:cNvCxnSpPr/>
          <p:nvPr/>
        </p:nvCxnSpPr>
        <p:spPr>
          <a:xfrm>
            <a:off x="3623310" y="2274570"/>
            <a:ext cx="1245870" cy="81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2B648C3-D1E1-052B-C33B-31DD898DD6D0}"/>
              </a:ext>
            </a:extLst>
          </p:cNvPr>
          <p:cNvCxnSpPr/>
          <p:nvPr/>
        </p:nvCxnSpPr>
        <p:spPr>
          <a:xfrm>
            <a:off x="3623310" y="2297430"/>
            <a:ext cx="902970" cy="113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A378E20-6AD9-4424-BAA4-96DF14731EC7}"/>
              </a:ext>
            </a:extLst>
          </p:cNvPr>
          <p:cNvCxnSpPr>
            <a:endCxn id="6" idx="1"/>
          </p:cNvCxnSpPr>
          <p:nvPr/>
        </p:nvCxnSpPr>
        <p:spPr>
          <a:xfrm flipV="1">
            <a:off x="4960620" y="2905006"/>
            <a:ext cx="91039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1C0CC0-A078-81BA-0553-A183CC14B47E}"/>
              </a:ext>
            </a:extLst>
          </p:cNvPr>
          <p:cNvCxnSpPr>
            <a:cxnSpLocks/>
          </p:cNvCxnSpPr>
          <p:nvPr/>
        </p:nvCxnSpPr>
        <p:spPr>
          <a:xfrm>
            <a:off x="5223510" y="3429000"/>
            <a:ext cx="240030" cy="7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EFE83B-D8C4-7DAB-794F-8EBA2E7B1952}"/>
              </a:ext>
            </a:extLst>
          </p:cNvPr>
          <p:cNvSpPr txBox="1"/>
          <p:nvPr/>
        </p:nvSpPr>
        <p:spPr>
          <a:xfrm>
            <a:off x="1801701" y="4184988"/>
            <a:ext cx="16573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마우스우클릭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1360" y="50107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/html/body/div[2]/div[2]/div[1]/div/div[3]/form/</a:t>
            </a:r>
            <a:r>
              <a:rPr lang="en-US" altLang="ko-KR" dirty="0" err="1"/>
              <a:t>fieldset</a:t>
            </a:r>
            <a:r>
              <a:rPr lang="en-US" altLang="ko-KR" dirty="0"/>
              <a:t>/button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69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highlight>
                  <a:srgbClr val="00FF00"/>
                </a:highlight>
              </a:rPr>
              <a:t>Selenium </a:t>
            </a:r>
            <a:r>
              <a:rPr lang="ko-KR" altLang="en-US" sz="2800" dirty="0">
                <a:highlight>
                  <a:srgbClr val="00FF00"/>
                </a:highlight>
              </a:rPr>
              <a:t>의 뜻과 환경 설정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55B8C-FDD7-5C0A-5015-6396BDD041A1}"/>
              </a:ext>
            </a:extLst>
          </p:cNvPr>
          <p:cNvSpPr txBox="1"/>
          <p:nvPr/>
        </p:nvSpPr>
        <p:spPr>
          <a:xfrm>
            <a:off x="498450" y="783770"/>
            <a:ext cx="9547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b="1" dirty="0"/>
              <a:t>Selenium: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웹페이지 테스크 자동화 도구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다양한 </a:t>
            </a:r>
            <a:r>
              <a:rPr lang="ko-KR" altLang="en-US" dirty="0">
                <a:solidFill>
                  <a:srgbClr val="000000"/>
                </a:solidFill>
                <a:latin typeface="se-nanumgothic"/>
              </a:rPr>
              <a:t>기능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들이 있어서 강력하게 웹페이지등을 컨트롤 해서 자동화할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 </a:t>
            </a:r>
            <a:endParaRPr lang="ko-KR" altLang="en-US" b="0" i="0" dirty="0">
              <a:solidFill>
                <a:srgbClr val="8A837E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웹페이지를 자동화 한다고 하면 대부분 셀레늄을 사용한다고 보면 될 만큼 많은 사람들이 사용하고 있고 유명한 도구이다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8A837E"/>
              </a:solidFill>
              <a:effectLst/>
              <a:latin typeface="se-nanumgothic"/>
            </a:endParaRPr>
          </a:p>
          <a:p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55B92-22B9-4B6A-9DFD-78E570C3FE79}"/>
              </a:ext>
            </a:extLst>
          </p:cNvPr>
          <p:cNvSpPr txBox="1"/>
          <p:nvPr/>
        </p:nvSpPr>
        <p:spPr>
          <a:xfrm>
            <a:off x="633984" y="2261098"/>
            <a:ext cx="13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환경설정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C9A6E-BE1C-BEDE-4EEF-2E8A4B932438}"/>
              </a:ext>
            </a:extLst>
          </p:cNvPr>
          <p:cNvSpPr txBox="1"/>
          <p:nvPr/>
        </p:nvSpPr>
        <p:spPr>
          <a:xfrm>
            <a:off x="719328" y="28271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 창에서 아래 명령어로 </a:t>
            </a:r>
            <a:r>
              <a:rPr lang="en-US" altLang="ko-KR" dirty="0"/>
              <a:t>selenium</a:t>
            </a:r>
            <a:r>
              <a:rPr lang="ko-KR" altLang="en-US" dirty="0"/>
              <a:t>을 설치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pip install selenium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9D5FC-513E-5A21-DE22-0F1CAD677074}"/>
              </a:ext>
            </a:extLst>
          </p:cNvPr>
          <p:cNvSpPr txBox="1"/>
          <p:nvPr/>
        </p:nvSpPr>
        <p:spPr>
          <a:xfrm>
            <a:off x="853440" y="3670209"/>
            <a:ext cx="927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크롬 드라이버 설치</a:t>
            </a:r>
            <a:endParaRPr lang="en-US" altLang="ko-KR" dirty="0"/>
          </a:p>
          <a:p>
            <a:pPr algn="l" fontAlgn="base"/>
            <a:r>
              <a:rPr lang="ko-KR" altLang="en-US" dirty="0"/>
              <a:t>     </a:t>
            </a:r>
            <a:r>
              <a:rPr lang="en-US" altLang="ko-KR" dirty="0"/>
              <a:t> 2.1:</a:t>
            </a:r>
            <a:r>
              <a:rPr lang="ko-KR" altLang="en-US" dirty="0"/>
              <a:t>크롬 버전 확인</a:t>
            </a:r>
            <a:r>
              <a:rPr lang="en-US" altLang="ko-KR" dirty="0"/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주소창에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chrome://version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이라고 입력하여 확인</a:t>
            </a:r>
            <a:endParaRPr lang="ko-KR" altLang="en-US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2880AECA-5E7F-0232-5A84-DB11ACD005B6}"/>
              </a:ext>
            </a:extLst>
          </p:cNvPr>
          <p:cNvSpPr/>
          <p:nvPr/>
        </p:nvSpPr>
        <p:spPr>
          <a:xfrm>
            <a:off x="7478649" y="5250317"/>
            <a:ext cx="4182773" cy="475334"/>
          </a:xfrm>
          <a:prstGeom prst="wedgeRoundRectCallout">
            <a:avLst>
              <a:gd name="adj1" fmla="val -55765"/>
              <a:gd name="adj2" fmla="val -1691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크롬 버전은 자주 변경 </a:t>
            </a:r>
            <a:r>
              <a:rPr lang="ko-KR" altLang="en-US" sz="1400" dirty="0" err="1">
                <a:solidFill>
                  <a:schemeClr val="tx1"/>
                </a:solidFill>
              </a:rPr>
              <a:t>됌으로</a:t>
            </a:r>
            <a:r>
              <a:rPr lang="ko-KR" altLang="en-US" sz="1400" dirty="0">
                <a:solidFill>
                  <a:schemeClr val="tx1"/>
                </a:solidFill>
              </a:rPr>
              <a:t> 화면에 나타나는 정보를 메모장에 붙여 넣기 하고 참고 한다</a:t>
            </a:r>
            <a:r>
              <a:rPr lang="en-US" altLang="ko-KR" sz="1400" dirty="0">
                <a:solidFill>
                  <a:schemeClr val="tx1"/>
                </a:solidFill>
              </a:rPr>
              <a:t>.    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7E469C-0BBD-3041-5E42-8DCF1889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77" y="4616325"/>
            <a:ext cx="5915851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1137D-7B99-F26E-7817-F08D49C811A8}"/>
              </a:ext>
            </a:extLst>
          </p:cNvPr>
          <p:cNvSpPr txBox="1"/>
          <p:nvPr/>
        </p:nvSpPr>
        <p:spPr>
          <a:xfrm>
            <a:off x="1097280" y="134112"/>
            <a:ext cx="30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크롬버전 확인 방법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D56F91-06E8-FEA2-BCE8-1758F76E9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00" t="8950" r="7000" b="45529"/>
          <a:stretch/>
        </p:blipFill>
        <p:spPr>
          <a:xfrm>
            <a:off x="1097279" y="780288"/>
            <a:ext cx="5132919" cy="405993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33D305E-D649-B935-E5BA-2F5369829B16}"/>
              </a:ext>
            </a:extLst>
          </p:cNvPr>
          <p:cNvCxnSpPr/>
          <p:nvPr/>
        </p:nvCxnSpPr>
        <p:spPr>
          <a:xfrm flipH="1">
            <a:off x="2535936" y="1341120"/>
            <a:ext cx="1450848" cy="242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972CD24-5460-936E-99A1-BC931202CA66}"/>
              </a:ext>
            </a:extLst>
          </p:cNvPr>
          <p:cNvCxnSpPr/>
          <p:nvPr/>
        </p:nvCxnSpPr>
        <p:spPr>
          <a:xfrm>
            <a:off x="2645664" y="3986784"/>
            <a:ext cx="1767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FBA2485-E671-2EEA-589E-42BF15265971}"/>
              </a:ext>
            </a:extLst>
          </p:cNvPr>
          <p:cNvCxnSpPr/>
          <p:nvPr/>
        </p:nvCxnSpPr>
        <p:spPr>
          <a:xfrm>
            <a:off x="6522720" y="2810256"/>
            <a:ext cx="536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6B84849-51F6-5545-4279-C1F97D38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447" y="2228454"/>
            <a:ext cx="382005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4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DFF55-BF59-425B-4939-5B21F3D06D1B}"/>
              </a:ext>
            </a:extLst>
          </p:cNvPr>
          <p:cNvSpPr txBox="1"/>
          <p:nvPr/>
        </p:nvSpPr>
        <p:spPr>
          <a:xfrm>
            <a:off x="167979" y="223885"/>
            <a:ext cx="720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버전에 맞는 크롬 드라이버 다운로드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2216D-9F39-B93A-00BA-B837095A4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754"/>
            <a:ext cx="4914900" cy="2705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7E688BA-777F-B15F-F0DC-505C3B9C98FD}"/>
              </a:ext>
            </a:extLst>
          </p:cNvPr>
          <p:cNvCxnSpPr>
            <a:cxnSpLocks/>
          </p:cNvCxnSpPr>
          <p:nvPr/>
        </p:nvCxnSpPr>
        <p:spPr>
          <a:xfrm>
            <a:off x="4779264" y="2239518"/>
            <a:ext cx="1085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6531244-1EEF-7302-6CBF-3892BC7A7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08" y="3896868"/>
            <a:ext cx="4953000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F262CFF-197F-FF25-06A5-562B733C3870}"/>
              </a:ext>
            </a:extLst>
          </p:cNvPr>
          <p:cNvCxnSpPr/>
          <p:nvPr/>
        </p:nvCxnSpPr>
        <p:spPr>
          <a:xfrm>
            <a:off x="8863584" y="2967990"/>
            <a:ext cx="0" cy="816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5A24C92-256E-AC38-38B8-FB6D62748D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00" t="71379" r="37900" b="12038"/>
          <a:stretch/>
        </p:blipFill>
        <p:spPr>
          <a:xfrm>
            <a:off x="631920" y="4491661"/>
            <a:ext cx="3651059" cy="18436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4D8F5F4-C172-1518-00DC-EE17B4D34A75}"/>
              </a:ext>
            </a:extLst>
          </p:cNvPr>
          <p:cNvCxnSpPr/>
          <p:nvPr/>
        </p:nvCxnSpPr>
        <p:spPr>
          <a:xfrm>
            <a:off x="2157984" y="5116068"/>
            <a:ext cx="299466" cy="66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D90381-4275-3762-2FA0-6090F71C1131}"/>
              </a:ext>
            </a:extLst>
          </p:cNvPr>
          <p:cNvCxnSpPr/>
          <p:nvPr/>
        </p:nvCxnSpPr>
        <p:spPr>
          <a:xfrm flipH="1">
            <a:off x="4450080" y="5447157"/>
            <a:ext cx="871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91D30B-2169-06AC-58FA-C52120CDB828}"/>
              </a:ext>
            </a:extLst>
          </p:cNvPr>
          <p:cNvSpPr/>
          <p:nvPr/>
        </p:nvSpPr>
        <p:spPr>
          <a:xfrm>
            <a:off x="698373" y="5276469"/>
            <a:ext cx="1609344" cy="34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마우스우클릭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1F6B81-4439-991E-06A3-3B7A537A1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019" y="1002406"/>
            <a:ext cx="6170064" cy="16244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603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412EC70-6C3E-12F1-CAD0-C60BFB7706B8}"/>
              </a:ext>
            </a:extLst>
          </p:cNvPr>
          <p:cNvSpPr txBox="1">
            <a:spLocks/>
          </p:cNvSpPr>
          <p:nvPr/>
        </p:nvSpPr>
        <p:spPr>
          <a:xfrm>
            <a:off x="446532" y="217714"/>
            <a:ext cx="4408496" cy="56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highlight>
                  <a:srgbClr val="00FF00"/>
                </a:highlight>
              </a:rPr>
              <a:t>HTML</a:t>
            </a:r>
            <a:endParaRPr lang="en-US" altLang="ko-KR" sz="2000" dirty="0">
              <a:highlight>
                <a:srgbClr val="00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D10EE-617D-3861-37B0-F3B3B9B9B324}"/>
              </a:ext>
            </a:extLst>
          </p:cNvPr>
          <p:cNvSpPr txBox="1"/>
          <p:nvPr/>
        </p:nvSpPr>
        <p:spPr>
          <a:xfrm>
            <a:off x="691709" y="1185762"/>
            <a:ext cx="1020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마우스로 </a:t>
            </a:r>
            <a:r>
              <a:rPr lang="en-US" altLang="ko-KR" dirty="0"/>
              <a:t>test</a:t>
            </a:r>
            <a:r>
              <a:rPr lang="ko-KR" altLang="en-US" dirty="0"/>
              <a:t>안의 폴더 바로 아래 아무 파일을 클릭한후</a:t>
            </a:r>
            <a:r>
              <a:rPr lang="en-US" altLang="ko-KR" dirty="0"/>
              <a:t> </a:t>
            </a:r>
            <a:r>
              <a:rPr lang="ko-KR" altLang="en-US" dirty="0"/>
              <a:t>폴더</a:t>
            </a:r>
            <a:r>
              <a:rPr lang="en-US" altLang="ko-KR" dirty="0"/>
              <a:t> </a:t>
            </a:r>
            <a:r>
              <a:rPr lang="ko-KR" altLang="en-US" dirty="0"/>
              <a:t>만들기를 하면</a:t>
            </a:r>
            <a:endParaRPr lang="en-US" altLang="ko-KR" dirty="0"/>
          </a:p>
          <a:p>
            <a:r>
              <a:rPr lang="en-US" altLang="ko-KR" dirty="0"/>
              <a:t>Test</a:t>
            </a:r>
            <a:r>
              <a:rPr lang="ko-KR" altLang="en-US" dirty="0"/>
              <a:t>폴더 아래에 새로운 폴더를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0CEC38-D4C0-2FE7-893E-37ECD475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9" y="2032044"/>
            <a:ext cx="1876425" cy="2508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53647-F83B-D658-A9D7-B5E24F63C259}"/>
              </a:ext>
            </a:extLst>
          </p:cNvPr>
          <p:cNvSpPr txBox="1"/>
          <p:nvPr/>
        </p:nvSpPr>
        <p:spPr>
          <a:xfrm>
            <a:off x="6634289" y="1832093"/>
            <a:ext cx="4261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</a:t>
            </a:r>
            <a:r>
              <a:rPr lang="ko-KR" altLang="en-US" dirty="0"/>
              <a:t>폴더 안에 </a:t>
            </a:r>
            <a:r>
              <a:rPr lang="en-US" altLang="ko-KR" dirty="0"/>
              <a:t>web</a:t>
            </a:r>
            <a:r>
              <a:rPr lang="ko-KR" altLang="en-US" dirty="0"/>
              <a:t>폴더를 만들고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web</a:t>
            </a:r>
            <a:r>
              <a:rPr lang="ko-KR" altLang="en-US" dirty="0"/>
              <a:t>폴더 안에 </a:t>
            </a:r>
            <a:r>
              <a:rPr lang="en-US" altLang="ko-KR" dirty="0"/>
              <a:t>ch11</a:t>
            </a:r>
            <a:r>
              <a:rPr lang="ko-KR" altLang="en-US" dirty="0"/>
              <a:t>폴더를 만들고 그 안에  확장자가 </a:t>
            </a:r>
            <a:r>
              <a:rPr lang="en-US" altLang="ko-KR" dirty="0"/>
              <a:t>html</a:t>
            </a:r>
            <a:r>
              <a:rPr lang="ko-KR" altLang="en-US" dirty="0"/>
              <a:t>인 </a:t>
            </a:r>
            <a:r>
              <a:rPr lang="en-US" altLang="ko-KR" dirty="0"/>
              <a:t>1-1html.html </a:t>
            </a:r>
            <a:r>
              <a:rPr lang="ko-KR" altLang="en-US" dirty="0"/>
              <a:t>파일을 하나 만든다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6484C-0AB9-8FC1-1991-6CC793CBAC7D}"/>
              </a:ext>
            </a:extLst>
          </p:cNvPr>
          <p:cNvSpPr txBox="1"/>
          <p:nvPr/>
        </p:nvSpPr>
        <p:spPr>
          <a:xfrm>
            <a:off x="1648918" y="217714"/>
            <a:ext cx="8289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HTML(Hyper Text Markup Language):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웹페이지를 만드는 언어</a:t>
            </a: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BA6B0C-26EF-7C30-DD0F-100355CF9465}"/>
              </a:ext>
            </a:extLst>
          </p:cNvPr>
          <p:cNvSpPr txBox="1"/>
          <p:nvPr/>
        </p:nvSpPr>
        <p:spPr>
          <a:xfrm>
            <a:off x="498451" y="783770"/>
            <a:ext cx="395362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폴더와 파일 만들기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AD6750-3577-1423-3663-BF038619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54" y="2532286"/>
            <a:ext cx="264832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43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6E4C06-5F89-8596-AF8D-98D1885B7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00" t="37888" r="11700" b="21144"/>
          <a:stretch/>
        </p:blipFill>
        <p:spPr>
          <a:xfrm>
            <a:off x="277396" y="871248"/>
            <a:ext cx="5297809" cy="5816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DD63C9-5788-17B7-D4DB-6408E8DEBE13}"/>
              </a:ext>
            </a:extLst>
          </p:cNvPr>
          <p:cNvCxnSpPr>
            <a:cxnSpLocks/>
          </p:cNvCxnSpPr>
          <p:nvPr/>
        </p:nvCxnSpPr>
        <p:spPr>
          <a:xfrm>
            <a:off x="3023328" y="1950720"/>
            <a:ext cx="963456" cy="366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53DB932-843F-96D0-FDC5-B499EF511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00" t="26508" r="11600" b="25045"/>
          <a:stretch/>
        </p:blipFill>
        <p:spPr>
          <a:xfrm>
            <a:off x="7087012" y="840288"/>
            <a:ext cx="4373467" cy="58706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577EA5-6744-E676-2FC7-C39E8F5A38E2}"/>
              </a:ext>
            </a:extLst>
          </p:cNvPr>
          <p:cNvCxnSpPr>
            <a:cxnSpLocks/>
          </p:cNvCxnSpPr>
          <p:nvPr/>
        </p:nvCxnSpPr>
        <p:spPr>
          <a:xfrm>
            <a:off x="8727125" y="2139696"/>
            <a:ext cx="546620" cy="254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4D2301-655F-BC66-1560-62E99D4F665B}"/>
              </a:ext>
            </a:extLst>
          </p:cNvPr>
          <p:cNvCxnSpPr>
            <a:cxnSpLocks/>
          </p:cNvCxnSpPr>
          <p:nvPr/>
        </p:nvCxnSpPr>
        <p:spPr>
          <a:xfrm flipV="1">
            <a:off x="5900927" y="3779545"/>
            <a:ext cx="10607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97397E-88FF-443D-CAED-5A1AD964A92A}"/>
              </a:ext>
            </a:extLst>
          </p:cNvPr>
          <p:cNvSpPr txBox="1"/>
          <p:nvPr/>
        </p:nvSpPr>
        <p:spPr>
          <a:xfrm>
            <a:off x="284781" y="274241"/>
            <a:ext cx="95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다운로드 된 파일을 우리의 작업공간인 </a:t>
            </a:r>
            <a:r>
              <a:rPr lang="en-US" altLang="ko-KR" dirty="0"/>
              <a:t>test</a:t>
            </a:r>
            <a:r>
              <a:rPr lang="ko-KR" altLang="en-US" dirty="0"/>
              <a:t>폴더에 복사 붙여넣기 하여 압축을 푼다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71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9F96F2-887F-C559-54D1-DDF6942E1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00" t="19355" r="14951" b="29271"/>
          <a:stretch/>
        </p:blipFill>
        <p:spPr>
          <a:xfrm>
            <a:off x="627888" y="781824"/>
            <a:ext cx="3968496" cy="49184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90C9CE-0484-6AF9-1763-0FCCAB5E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75" y="781824"/>
            <a:ext cx="4340352" cy="1569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4EF3D-7312-87E5-53E7-5BD6B33372CD}"/>
              </a:ext>
            </a:extLst>
          </p:cNvPr>
          <p:cNvSpPr txBox="1"/>
          <p:nvPr/>
        </p:nvSpPr>
        <p:spPr>
          <a:xfrm>
            <a:off x="109728" y="158496"/>
            <a:ext cx="1189939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크롬드라이버 </a:t>
            </a:r>
            <a:r>
              <a:rPr lang="en-US" altLang="ko-KR" dirty="0"/>
              <a:t>exe</a:t>
            </a:r>
            <a:r>
              <a:rPr lang="ko-KR" altLang="en-US" dirty="0"/>
              <a:t>가 생긴것을 확인하고 압축파일은 삭제한다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VSCode</a:t>
            </a:r>
            <a:r>
              <a:rPr lang="ko-KR" altLang="en-US" dirty="0"/>
              <a:t>로 가서 파일목록에서도 </a:t>
            </a:r>
            <a:r>
              <a:rPr lang="en-US" altLang="ko-KR" dirty="0"/>
              <a:t>chromedrive.exe</a:t>
            </a:r>
            <a:r>
              <a:rPr lang="ko-KR" altLang="en-US" dirty="0"/>
              <a:t>가 생긴것을 볼수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AE781C-E977-4A7B-5A1F-124C80B870B6}"/>
              </a:ext>
            </a:extLst>
          </p:cNvPr>
          <p:cNvCxnSpPr/>
          <p:nvPr/>
        </p:nvCxnSpPr>
        <p:spPr>
          <a:xfrm flipV="1">
            <a:off x="1341120" y="1938528"/>
            <a:ext cx="865632" cy="179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E856DB6-909E-6924-FDC1-2AFA2C0691E2}"/>
              </a:ext>
            </a:extLst>
          </p:cNvPr>
          <p:cNvCxnSpPr/>
          <p:nvPr/>
        </p:nvCxnSpPr>
        <p:spPr>
          <a:xfrm>
            <a:off x="4596384" y="1414272"/>
            <a:ext cx="573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C44792-23C7-13D1-DD8C-36B0FE03BE2E}"/>
              </a:ext>
            </a:extLst>
          </p:cNvPr>
          <p:cNvCxnSpPr/>
          <p:nvPr/>
        </p:nvCxnSpPr>
        <p:spPr>
          <a:xfrm>
            <a:off x="6096000" y="2496926"/>
            <a:ext cx="1755648" cy="133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126A769-41A1-95AE-E24A-8FB831AAA772}"/>
              </a:ext>
            </a:extLst>
          </p:cNvPr>
          <p:cNvCxnSpPr>
            <a:cxnSpLocks/>
          </p:cNvCxnSpPr>
          <p:nvPr/>
        </p:nvCxnSpPr>
        <p:spPr>
          <a:xfrm>
            <a:off x="8113822" y="1743456"/>
            <a:ext cx="420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8A990C-AE63-C3CF-DDA7-9BFB6CFC5BC8}"/>
              </a:ext>
            </a:extLst>
          </p:cNvPr>
          <p:cNvSpPr/>
          <p:nvPr/>
        </p:nvSpPr>
        <p:spPr>
          <a:xfrm>
            <a:off x="8671582" y="1524000"/>
            <a:ext cx="862561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E4C4B28-9F00-13D9-2C40-37B07E08B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115" y="2631032"/>
            <a:ext cx="21240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5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1C545-121E-1DE5-AE0D-641EDFE2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9" y="783907"/>
            <a:ext cx="2528143" cy="922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0975C-9358-007E-B594-090DADF781EF}"/>
              </a:ext>
            </a:extLst>
          </p:cNvPr>
          <p:cNvSpPr txBox="1"/>
          <p:nvPr/>
        </p:nvSpPr>
        <p:spPr>
          <a:xfrm>
            <a:off x="347870" y="219456"/>
            <a:ext cx="563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ch1</a:t>
            </a:r>
            <a:r>
              <a:rPr lang="ko-KR" altLang="en-US" dirty="0"/>
              <a:t>폴더에 </a:t>
            </a:r>
            <a:r>
              <a:rPr lang="en-US" altLang="ko-KR" dirty="0"/>
              <a:t>2_1selenium.py</a:t>
            </a:r>
            <a:r>
              <a:rPr lang="ko-KR" altLang="en-US" dirty="0"/>
              <a:t>파일을 만들어서 코딩한다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340A4-888E-16CE-7B3D-8E25D3569BDF}"/>
              </a:ext>
            </a:extLst>
          </p:cNvPr>
          <p:cNvSpPr txBox="1"/>
          <p:nvPr/>
        </p:nvSpPr>
        <p:spPr>
          <a:xfrm>
            <a:off x="3877056" y="783907"/>
            <a:ext cx="73273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#2_1selenium.py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from selenium import webdriver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아래 명령어로 우리가 설치한 크롬드라이버를 제어 할수있게 된다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/>
              <a:t>browser=webdriver.Chrome()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우리가 설치한 브라우저로 아래의 </a:t>
            </a:r>
            <a:r>
              <a:rPr lang="en-US" altLang="ko-KR" dirty="0">
                <a:solidFill>
                  <a:srgbClr val="00B050"/>
                </a:solidFill>
              </a:rPr>
              <a:t>url</a:t>
            </a:r>
            <a:r>
              <a:rPr lang="ko-KR" altLang="en-US" dirty="0">
                <a:solidFill>
                  <a:srgbClr val="00B050"/>
                </a:solidFill>
              </a:rPr>
              <a:t>에 접속 한다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/>
              <a:t>browser.get("https://www.daum.net/")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ABEE1-6362-370C-974A-37E8BC35AEE1}"/>
              </a:ext>
            </a:extLst>
          </p:cNvPr>
          <p:cNvSpPr txBox="1"/>
          <p:nvPr/>
        </p:nvSpPr>
        <p:spPr>
          <a:xfrm>
            <a:off x="1597152" y="3429000"/>
            <a:ext cx="275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27C78C-3E04-11EA-93F9-F47593BA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52" y="3959363"/>
            <a:ext cx="7038975" cy="2447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118AF0-26F3-22CE-D1B3-60D3B2786285}"/>
              </a:ext>
            </a:extLst>
          </p:cNvPr>
          <p:cNvCxnSpPr/>
          <p:nvPr/>
        </p:nvCxnSpPr>
        <p:spPr>
          <a:xfrm>
            <a:off x="3401568" y="1245393"/>
            <a:ext cx="231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E24FB8-90C7-D59E-7237-190C8552A854}"/>
              </a:ext>
            </a:extLst>
          </p:cNvPr>
          <p:cNvCxnSpPr/>
          <p:nvPr/>
        </p:nvCxnSpPr>
        <p:spPr>
          <a:xfrm>
            <a:off x="5693664" y="2731008"/>
            <a:ext cx="0" cy="69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196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6ABC2-1C7C-6CAA-4BE5-02F5ED8C6C64}"/>
              </a:ext>
            </a:extLst>
          </p:cNvPr>
          <p:cNvSpPr txBox="1"/>
          <p:nvPr/>
        </p:nvSpPr>
        <p:spPr>
          <a:xfrm>
            <a:off x="341375" y="280416"/>
            <a:ext cx="1083092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>
                <a:highlight>
                  <a:srgbClr val="00FF00"/>
                </a:highlight>
              </a:rPr>
              <a:t>터미널 창에서 작업 해보기</a:t>
            </a:r>
            <a:r>
              <a:rPr lang="en-US" altLang="ko-KR" dirty="0"/>
              <a:t>-</a:t>
            </a:r>
            <a:r>
              <a:rPr lang="ko-KR" altLang="en-US" dirty="0"/>
              <a:t>실행을 시키지 않아도 코드들이 자동으로 실행되어 브라우저 화면이 바로 바로 나타남으로 빠르게 작업결과를 볼수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8FDF5-534F-62B1-EE09-FF1A4A5CF9A6}"/>
              </a:ext>
            </a:extLst>
          </p:cNvPr>
          <p:cNvSpPr txBox="1"/>
          <p:nvPr/>
        </p:nvSpPr>
        <p:spPr>
          <a:xfrm>
            <a:off x="536171" y="887952"/>
            <a:ext cx="106361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PS C:\Users\</a:t>
            </a:r>
            <a:r>
              <a:rPr lang="ko-KR" altLang="en-US" dirty="0"/>
              <a:t>박해옥</a:t>
            </a:r>
            <a:r>
              <a:rPr lang="en-US" altLang="ko-KR" dirty="0"/>
              <a:t>\Desktop\test&gt; </a:t>
            </a:r>
            <a:r>
              <a:rPr lang="en-US" altLang="ko-KR" dirty="0">
                <a:solidFill>
                  <a:srgbClr val="0070C0"/>
                </a:solidFill>
              </a:rPr>
              <a:t>python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Python 3.10.4 (tags/v3.10.4:9d38120, Mar 23 2022, 23:13:41) [MSC v.1929 64 bit (AMD64)] on win32</a:t>
            </a:r>
          </a:p>
          <a:p>
            <a:r>
              <a:rPr lang="en-US" altLang="ko-KR" dirty="0"/>
              <a:t>Type "help", "copyright", "credits" or "license" for more information.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from selenium import webdriver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br=webdriver.Chrome()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A9D8EC-A0E2-BE3F-4647-1C8E2A01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00" y="2836323"/>
            <a:ext cx="9439275" cy="3133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8823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8B5439-7259-56F6-C50C-DA4EA442BB6D}"/>
              </a:ext>
            </a:extLst>
          </p:cNvPr>
          <p:cNvSpPr txBox="1"/>
          <p:nvPr/>
        </p:nvSpPr>
        <p:spPr>
          <a:xfrm>
            <a:off x="389036" y="327444"/>
            <a:ext cx="937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아래와 같은 메시지는 무시하고 엔터키를 치면 다시 파이썬 명령모드로 이동 한다</a:t>
            </a:r>
            <a:r>
              <a:rPr lang="en-US" altLang="ko-KR" dirty="0"/>
              <a:t>. 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D5A82E-713E-2699-0B50-3B949FE3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6" y="857177"/>
            <a:ext cx="7995278" cy="1902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A255B-1427-8278-67E8-17FA7B39A806}"/>
              </a:ext>
            </a:extLst>
          </p:cNvPr>
          <p:cNvSpPr txBox="1"/>
          <p:nvPr/>
        </p:nvSpPr>
        <p:spPr>
          <a:xfrm>
            <a:off x="552797" y="3255015"/>
            <a:ext cx="6562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br.get("https://www.google.co.kr")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DBD36-5261-8238-A20F-6F788A17AF3B}"/>
              </a:ext>
            </a:extLst>
          </p:cNvPr>
          <p:cNvSpPr txBox="1"/>
          <p:nvPr/>
        </p:nvSpPr>
        <p:spPr>
          <a:xfrm>
            <a:off x="515389" y="2920226"/>
            <a:ext cx="487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00FF00"/>
                </a:highlight>
              </a:rPr>
              <a:t>구글에 접속 해보기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F18CA0-4699-5D1E-96B8-A3074917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9" b="43803"/>
          <a:stretch/>
        </p:blipFill>
        <p:spPr>
          <a:xfrm>
            <a:off x="977068" y="3851249"/>
            <a:ext cx="7285784" cy="28155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2599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563327-0F5B-25E5-26FD-C83051E42D63}"/>
              </a:ext>
            </a:extLst>
          </p:cNvPr>
          <p:cNvSpPr txBox="1"/>
          <p:nvPr/>
        </p:nvSpPr>
        <p:spPr>
          <a:xfrm>
            <a:off x="232756" y="149629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구글 화면에서  스토어 메뉴 찾기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ADB9B3-E4DC-7C87-CB22-2CAB188D0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0" y="721641"/>
            <a:ext cx="11401425" cy="35416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F6C28B-3885-C6EC-1E8C-6748970FDAB5}"/>
              </a:ext>
            </a:extLst>
          </p:cNvPr>
          <p:cNvSpPr txBox="1"/>
          <p:nvPr/>
        </p:nvSpPr>
        <p:spPr>
          <a:xfrm>
            <a:off x="386542" y="5537036"/>
            <a:ext cx="496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값을 잘 가져 왔는지 보기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063D4-5463-3339-163D-89FB8A3427E0}"/>
              </a:ext>
            </a:extLst>
          </p:cNvPr>
          <p:cNvSpPr txBox="1"/>
          <p:nvPr/>
        </p:nvSpPr>
        <p:spPr>
          <a:xfrm>
            <a:off x="116378" y="397634"/>
            <a:ext cx="11959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F12</a:t>
            </a:r>
            <a:r>
              <a:rPr lang="ko-KR" altLang="en-US" dirty="0"/>
              <a:t>키를 눌러 개발자 모드로 가서  소스를 보면 </a:t>
            </a:r>
            <a:r>
              <a:rPr lang="en-US" altLang="ko-KR" dirty="0"/>
              <a:t>“</a:t>
            </a:r>
            <a:r>
              <a:rPr lang="ko-KR" altLang="en-US" dirty="0"/>
              <a:t>스토어</a:t>
            </a:r>
            <a:r>
              <a:rPr lang="en-US" altLang="ko-KR" dirty="0"/>
              <a:t>＂</a:t>
            </a:r>
            <a:r>
              <a:rPr lang="ko-KR" altLang="en-US" dirty="0"/>
              <a:t>라는 유일한 글자가 있다</a:t>
            </a:r>
            <a:r>
              <a:rPr lang="en-US" altLang="ko-KR" dirty="0"/>
              <a:t>.</a:t>
            </a:r>
            <a:r>
              <a:rPr lang="ko-KR" altLang="en-US" dirty="0"/>
              <a:t>이것 값을 찾아 가져오면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6E772-AC5D-F657-22CB-115721180E12}"/>
              </a:ext>
            </a:extLst>
          </p:cNvPr>
          <p:cNvSpPr txBox="1"/>
          <p:nvPr/>
        </p:nvSpPr>
        <p:spPr>
          <a:xfrm>
            <a:off x="395287" y="5856407"/>
            <a:ext cx="1117741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el</a:t>
            </a:r>
          </a:p>
          <a:p>
            <a:r>
              <a:rPr lang="en-US" altLang="ko-KR" dirty="0"/>
              <a:t>&lt;selenium.webdriver.remote.webelement.WebElement (session="ce1952d2af8f20a8cd2cf7c156f24fd3", element="99e8357b-c218-4d2d-9e4d-d5af5fde4c4f")&gt;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CC89D-2A19-FBA7-37E4-1EB00ADBE7F1}"/>
              </a:ext>
            </a:extLst>
          </p:cNvPr>
          <p:cNvSpPr txBox="1"/>
          <p:nvPr/>
        </p:nvSpPr>
        <p:spPr>
          <a:xfrm>
            <a:off x="386542" y="5178320"/>
            <a:ext cx="609322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</a:t>
            </a:r>
            <a:r>
              <a:rPr lang="en-US" altLang="ko-KR" dirty="0">
                <a:solidFill>
                  <a:srgbClr val="0070C0"/>
                </a:solidFill>
              </a:rPr>
              <a:t> el=br.find_element(By.LINK_TEXT, "</a:t>
            </a:r>
            <a:r>
              <a:rPr lang="ko-KR" altLang="en-US" dirty="0">
                <a:solidFill>
                  <a:srgbClr val="0070C0"/>
                </a:solidFill>
              </a:rPr>
              <a:t>스토어</a:t>
            </a:r>
            <a:r>
              <a:rPr lang="en-US" altLang="ko-KR" dirty="0">
                <a:solidFill>
                  <a:srgbClr val="0070C0"/>
                </a:solidFill>
              </a:rPr>
              <a:t>")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89D31-FF93-CEAF-262F-1F602F340252}"/>
              </a:ext>
            </a:extLst>
          </p:cNvPr>
          <p:cNvSpPr txBox="1"/>
          <p:nvPr/>
        </p:nvSpPr>
        <p:spPr>
          <a:xfrm>
            <a:off x="383770" y="4803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from selenium.webdriver.common.by import By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A3BD4-EA3E-31BD-DD8F-A931C4D8F459}"/>
              </a:ext>
            </a:extLst>
          </p:cNvPr>
          <p:cNvSpPr txBox="1"/>
          <p:nvPr/>
        </p:nvSpPr>
        <p:spPr>
          <a:xfrm>
            <a:off x="395287" y="4572000"/>
            <a:ext cx="5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By</a:t>
            </a:r>
            <a:r>
              <a:rPr lang="ko-KR" altLang="en-US" dirty="0"/>
              <a:t>를 사용하기 위해 임포트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92EF91-AA2C-00D0-9C88-939B28CD5CE5}"/>
              </a:ext>
            </a:extLst>
          </p:cNvPr>
          <p:cNvSpPr/>
          <p:nvPr/>
        </p:nvSpPr>
        <p:spPr>
          <a:xfrm>
            <a:off x="5705856" y="1560576"/>
            <a:ext cx="390144" cy="256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AF811D-F85C-8D02-4E75-3DE9C84C9F45}"/>
              </a:ext>
            </a:extLst>
          </p:cNvPr>
          <p:cNvSpPr/>
          <p:nvPr/>
        </p:nvSpPr>
        <p:spPr>
          <a:xfrm>
            <a:off x="4364736" y="1560576"/>
            <a:ext cx="83382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14C67E7-6DC5-852C-2ECA-8A1502E6C6AD}"/>
              </a:ext>
            </a:extLst>
          </p:cNvPr>
          <p:cNvCxnSpPr>
            <a:cxnSpLocks/>
          </p:cNvCxnSpPr>
          <p:nvPr/>
        </p:nvCxnSpPr>
        <p:spPr>
          <a:xfrm>
            <a:off x="5071872" y="1684988"/>
            <a:ext cx="633984" cy="5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AEBA3D3-A9A1-4317-095F-B2914A377FA5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1950720" y="1255776"/>
            <a:ext cx="3950208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24F6568-0857-7E9E-2B40-DE5DBD19108C}"/>
              </a:ext>
            </a:extLst>
          </p:cNvPr>
          <p:cNvCxnSpPr>
            <a:cxnSpLocks/>
          </p:cNvCxnSpPr>
          <p:nvPr/>
        </p:nvCxnSpPr>
        <p:spPr>
          <a:xfrm>
            <a:off x="1670304" y="1376233"/>
            <a:ext cx="4620770" cy="146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3C29B7-01DD-57BB-7767-B8A803B64D69}"/>
              </a:ext>
            </a:extLst>
          </p:cNvPr>
          <p:cNvSpPr/>
          <p:nvPr/>
        </p:nvSpPr>
        <p:spPr>
          <a:xfrm>
            <a:off x="6374136" y="2804160"/>
            <a:ext cx="3147816" cy="146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564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E4844F-9C11-4F3E-74E1-6833EF79B7F4}"/>
              </a:ext>
            </a:extLst>
          </p:cNvPr>
          <p:cNvSpPr txBox="1"/>
          <p:nvPr/>
        </p:nvSpPr>
        <p:spPr>
          <a:xfrm>
            <a:off x="565264" y="249382"/>
            <a:ext cx="826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아래와 같이 소스에 있던 </a:t>
            </a:r>
            <a:r>
              <a:rPr lang="en-US" altLang="ko-KR" dirty="0"/>
              <a:t>Class</a:t>
            </a:r>
            <a:r>
              <a:rPr lang="ko-KR" altLang="en-US" dirty="0"/>
              <a:t>속성과 </a:t>
            </a:r>
            <a:r>
              <a:rPr lang="en-US" altLang="ko-KR" dirty="0"/>
              <a:t>href</a:t>
            </a:r>
            <a:r>
              <a:rPr lang="ko-KR" altLang="en-US" dirty="0"/>
              <a:t>속성 가지고 와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4E3702-E12E-F99F-412E-E7389E47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" y="905393"/>
            <a:ext cx="9027622" cy="1455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BC584C-F232-1318-1026-695332896980}"/>
              </a:ext>
            </a:extLst>
          </p:cNvPr>
          <p:cNvSpPr txBox="1"/>
          <p:nvPr/>
        </p:nvSpPr>
        <p:spPr>
          <a:xfrm>
            <a:off x="719050" y="2647493"/>
            <a:ext cx="968848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el.get_attribute("href")</a:t>
            </a:r>
          </a:p>
          <a:p>
            <a:r>
              <a:rPr lang="en-US" altLang="ko-KR" dirty="0"/>
              <a:t>'https://store.google.com/KR?utm_source=hp_header&amp;utm_medium=google_ooo&amp;utm_campaign=GS100042&amp;hl=ko-KR'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el.get_attribute("class")     </a:t>
            </a:r>
          </a:p>
          <a:p>
            <a:r>
              <a:rPr lang="en-US" altLang="ko-KR" dirty="0"/>
              <a:t>'MV3Tnb'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0187E-93F3-C57E-F2D0-BD4942578A0A}"/>
              </a:ext>
            </a:extLst>
          </p:cNvPr>
          <p:cNvSpPr txBox="1"/>
          <p:nvPr/>
        </p:nvSpPr>
        <p:spPr>
          <a:xfrm>
            <a:off x="719050" y="4193654"/>
            <a:ext cx="684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해당메뉴 클릭하기 </a:t>
            </a:r>
            <a:r>
              <a:rPr lang="en-US" altLang="ko-KR" dirty="0"/>
              <a:t>:  </a:t>
            </a:r>
            <a:r>
              <a:rPr lang="en-US" altLang="ko-KR" dirty="0">
                <a:solidFill>
                  <a:srgbClr val="0070C0"/>
                </a:solidFill>
              </a:rPr>
              <a:t>el.click()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A07F6A-FD79-BEB3-278F-B1AF7D75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89" y="4262435"/>
            <a:ext cx="5831379" cy="2387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26F3AE-5385-1018-5884-193DFF41F7B9}"/>
              </a:ext>
            </a:extLst>
          </p:cNvPr>
          <p:cNvSpPr txBox="1"/>
          <p:nvPr/>
        </p:nvSpPr>
        <p:spPr>
          <a:xfrm>
            <a:off x="719050" y="4705004"/>
            <a:ext cx="3653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뒤로가기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br.back()</a:t>
            </a:r>
          </a:p>
          <a:p>
            <a:r>
              <a:rPr lang="ko-KR" altLang="en-US" dirty="0"/>
              <a:t>앞으로가기 </a:t>
            </a:r>
            <a:r>
              <a:rPr lang="en-US" altLang="ko-KR" dirty="0">
                <a:solidFill>
                  <a:schemeClr val="accent1"/>
                </a:solidFill>
              </a:rPr>
              <a:t>: br.forward()</a:t>
            </a:r>
          </a:p>
          <a:p>
            <a:r>
              <a:rPr lang="ko-KR" altLang="en-US" dirty="0"/>
              <a:t>새로고침</a:t>
            </a:r>
            <a:r>
              <a:rPr lang="en-US" altLang="ko-KR" dirty="0">
                <a:solidFill>
                  <a:schemeClr val="accent1"/>
                </a:solidFill>
              </a:rPr>
              <a:t>: br.refresh()</a:t>
            </a:r>
          </a:p>
          <a:p>
            <a:r>
              <a:rPr lang="ko-KR" altLang="en-US" dirty="0"/>
              <a:t>뒤로가기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1"/>
                </a:solidFill>
              </a:rPr>
              <a:t>br.back()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11D5077-1263-70EB-9B47-3546A869A4C7}"/>
              </a:ext>
            </a:extLst>
          </p:cNvPr>
          <p:cNvCxnSpPr/>
          <p:nvPr/>
        </p:nvCxnSpPr>
        <p:spPr>
          <a:xfrm>
            <a:off x="3906982" y="4433880"/>
            <a:ext cx="789707" cy="300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2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BA7720-FB16-6422-523B-F51073EC184E}"/>
              </a:ext>
            </a:extLst>
          </p:cNvPr>
          <p:cNvSpPr txBox="1"/>
          <p:nvPr/>
        </p:nvSpPr>
        <p:spPr>
          <a:xfrm>
            <a:off x="266007" y="0"/>
            <a:ext cx="5829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구글 검색 창 찾기</a:t>
            </a:r>
            <a:r>
              <a:rPr lang="en-US" altLang="ko-KR" dirty="0"/>
              <a:t>: name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이용해서 찾아 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7AB003-44B0-E206-520F-BECF4CA6F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" t="14862" r="66666" b="46048"/>
          <a:stretch/>
        </p:blipFill>
        <p:spPr>
          <a:xfrm>
            <a:off x="515387" y="785551"/>
            <a:ext cx="11663855" cy="45013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F346D59-E37B-6FFE-B7A8-5C83A66C96A7}"/>
              </a:ext>
            </a:extLst>
          </p:cNvPr>
          <p:cNvCxnSpPr>
            <a:cxnSpLocks/>
          </p:cNvCxnSpPr>
          <p:nvPr/>
        </p:nvCxnSpPr>
        <p:spPr>
          <a:xfrm flipV="1">
            <a:off x="5237019" y="2593571"/>
            <a:ext cx="432261" cy="11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87CFE6-8D71-F9FD-804B-5FE63D17C464}"/>
              </a:ext>
            </a:extLst>
          </p:cNvPr>
          <p:cNvCxnSpPr>
            <a:cxnSpLocks/>
          </p:cNvCxnSpPr>
          <p:nvPr/>
        </p:nvCxnSpPr>
        <p:spPr>
          <a:xfrm flipH="1">
            <a:off x="4228408" y="2785346"/>
            <a:ext cx="1548938" cy="136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07FFDD-C0CD-C970-026C-DC71D257B320}"/>
              </a:ext>
            </a:extLst>
          </p:cNvPr>
          <p:cNvSpPr/>
          <p:nvPr/>
        </p:nvSpPr>
        <p:spPr>
          <a:xfrm>
            <a:off x="7963593" y="3823855"/>
            <a:ext cx="714894" cy="149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3E12D1-81C5-9EE5-191C-DD640DDED4F7}"/>
              </a:ext>
            </a:extLst>
          </p:cNvPr>
          <p:cNvCxnSpPr/>
          <p:nvPr/>
        </p:nvCxnSpPr>
        <p:spPr>
          <a:xfrm flipV="1">
            <a:off x="4228408" y="3898669"/>
            <a:ext cx="3735185" cy="61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34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76C89-9CF7-2ECB-78F9-EA7150B736AC}"/>
              </a:ext>
            </a:extLst>
          </p:cNvPr>
          <p:cNvSpPr txBox="1"/>
          <p:nvPr/>
        </p:nvSpPr>
        <p:spPr>
          <a:xfrm>
            <a:off x="685800" y="366929"/>
            <a:ext cx="779318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el=br.find_element(By.NAME, "q")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</a:t>
            </a:r>
          </a:p>
          <a:p>
            <a:r>
              <a:rPr lang="en-US" altLang="ko-KR" dirty="0"/>
              <a:t>&lt;selenium.webdriver.remote.webelement.WebElement (session="04b75cf34eb9a97858644e1720aa1d0b", element="50f21803-5dec-4f8e-a60c-d5db61a20974")&gt;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C31E3-2736-9298-A4E6-F369C59992A5}"/>
              </a:ext>
            </a:extLst>
          </p:cNvPr>
          <p:cNvSpPr txBox="1"/>
          <p:nvPr/>
        </p:nvSpPr>
        <p:spPr>
          <a:xfrm>
            <a:off x="856488" y="2429978"/>
            <a:ext cx="329987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</a:t>
            </a:r>
            <a:r>
              <a:rPr lang="en-US" altLang="ko-KR" dirty="0">
                <a:solidFill>
                  <a:srgbClr val="0070C0"/>
                </a:solidFill>
              </a:rPr>
              <a:t>el.send_keys("</a:t>
            </a:r>
            <a:r>
              <a:rPr lang="ko-KR" altLang="en-US" dirty="0">
                <a:solidFill>
                  <a:srgbClr val="0070C0"/>
                </a:solidFill>
              </a:rPr>
              <a:t>해수욕장</a:t>
            </a:r>
            <a:r>
              <a:rPr lang="en-US" altLang="ko-KR" dirty="0">
                <a:solidFill>
                  <a:srgbClr val="0070C0"/>
                </a:solidFill>
              </a:rPr>
              <a:t>") </a:t>
            </a:r>
          </a:p>
          <a:p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F3C307-7C42-C822-2625-614F825C0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90" r="86364" b="46564"/>
          <a:stretch/>
        </p:blipFill>
        <p:spPr>
          <a:xfrm>
            <a:off x="4748645" y="1844257"/>
            <a:ext cx="3896591" cy="249108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E20742-B790-942D-BD92-57D2CD8FF1AF}"/>
              </a:ext>
            </a:extLst>
          </p:cNvPr>
          <p:cNvCxnSpPr>
            <a:cxnSpLocks/>
          </p:cNvCxnSpPr>
          <p:nvPr/>
        </p:nvCxnSpPr>
        <p:spPr>
          <a:xfrm>
            <a:off x="4155256" y="2620200"/>
            <a:ext cx="1296785" cy="814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65D6A4-D4D0-014C-9789-E71D4E20A170}"/>
              </a:ext>
            </a:extLst>
          </p:cNvPr>
          <p:cNvSpPr txBox="1"/>
          <p:nvPr/>
        </p:nvSpPr>
        <p:spPr>
          <a:xfrm>
            <a:off x="853440" y="199948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검색어 넣어 보기</a:t>
            </a:r>
          </a:p>
        </p:txBody>
      </p:sp>
    </p:spTree>
    <p:extLst>
      <p:ext uri="{BB962C8B-B14F-4D97-AF65-F5344CB8AC3E}">
        <p14:creationId xmlns:p14="http://schemas.microsoft.com/office/powerpoint/2010/main" val="1636912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57A04C-9178-3214-716D-6BCF73303156}"/>
              </a:ext>
            </a:extLst>
          </p:cNvPr>
          <p:cNvSpPr txBox="1"/>
          <p:nvPr/>
        </p:nvSpPr>
        <p:spPr>
          <a:xfrm>
            <a:off x="340268" y="216715"/>
            <a:ext cx="341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엔터키를 적용하여 검색하기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D306E-ED4C-5C17-4FCD-035E6C2D1783}"/>
              </a:ext>
            </a:extLst>
          </p:cNvPr>
          <p:cNvSpPr txBox="1"/>
          <p:nvPr/>
        </p:nvSpPr>
        <p:spPr>
          <a:xfrm>
            <a:off x="202277" y="606829"/>
            <a:ext cx="60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from selenium.webdriver.common.keys import Keys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el.send_keys(Keys.ENTER)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3533D7-9096-BF49-57C6-53DBE7F6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96" y="401381"/>
            <a:ext cx="4391025" cy="5543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EFAF86C-61B8-67E1-890C-E08CC9086FEE}"/>
              </a:ext>
            </a:extLst>
          </p:cNvPr>
          <p:cNvCxnSpPr/>
          <p:nvPr/>
        </p:nvCxnSpPr>
        <p:spPr>
          <a:xfrm>
            <a:off x="3757353" y="1253160"/>
            <a:ext cx="2909454" cy="475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E6D6E60-F82B-2C0E-040B-203E311CAD15}"/>
              </a:ext>
            </a:extLst>
          </p:cNvPr>
          <p:cNvSpPr/>
          <p:nvPr/>
        </p:nvSpPr>
        <p:spPr>
          <a:xfrm>
            <a:off x="3599999" y="401381"/>
            <a:ext cx="2909454" cy="205448"/>
          </a:xfrm>
          <a:prstGeom prst="wedgeRoundRectCallout">
            <a:avLst>
              <a:gd name="adj1" fmla="val -53885"/>
              <a:gd name="adj2" fmla="val 5169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엔터키를 이용하기 위해 </a:t>
            </a:r>
            <a:r>
              <a:rPr lang="en-US" altLang="ko-KR" sz="1400" dirty="0">
                <a:solidFill>
                  <a:schemeClr val="tx1"/>
                </a:solidFill>
              </a:rPr>
              <a:t>import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3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2F823-375E-9341-465A-5D8F5A1BB2B4}"/>
              </a:ext>
            </a:extLst>
          </p:cNvPr>
          <p:cNvSpPr txBox="1"/>
          <p:nvPr/>
        </p:nvSpPr>
        <p:spPr>
          <a:xfrm>
            <a:off x="363540" y="214144"/>
            <a:ext cx="15819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00FF00"/>
                </a:highlight>
              </a:rPr>
              <a:t>환경설정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6F20AB-9FA2-F72F-4CF3-6C9B29A6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9" y="1031088"/>
            <a:ext cx="11664932" cy="4086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DAC115-8F4F-7588-9CCC-DC4FD8B9D5CF}"/>
              </a:ext>
            </a:extLst>
          </p:cNvPr>
          <p:cNvSpPr/>
          <p:nvPr/>
        </p:nvSpPr>
        <p:spPr>
          <a:xfrm>
            <a:off x="363539" y="3672590"/>
            <a:ext cx="565851" cy="629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FB6FF0-272D-FDFB-56D5-DE63691EACC1}"/>
              </a:ext>
            </a:extLst>
          </p:cNvPr>
          <p:cNvSpPr/>
          <p:nvPr/>
        </p:nvSpPr>
        <p:spPr>
          <a:xfrm>
            <a:off x="1109272" y="1693889"/>
            <a:ext cx="2068643" cy="359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CECA51-DA3C-1BA4-9AA6-EB11CC282AC0}"/>
              </a:ext>
            </a:extLst>
          </p:cNvPr>
          <p:cNvSpPr/>
          <p:nvPr/>
        </p:nvSpPr>
        <p:spPr>
          <a:xfrm>
            <a:off x="1019331" y="2203554"/>
            <a:ext cx="2563318" cy="534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ADEB2D-5D43-06A8-D561-B04D068DFD53}"/>
              </a:ext>
            </a:extLst>
          </p:cNvPr>
          <p:cNvSpPr/>
          <p:nvPr/>
        </p:nvSpPr>
        <p:spPr>
          <a:xfrm>
            <a:off x="6255965" y="2203554"/>
            <a:ext cx="1044245" cy="419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18BBB7-6252-03B9-D553-5C2CE3DF2EDE}"/>
              </a:ext>
            </a:extLst>
          </p:cNvPr>
          <p:cNvSpPr/>
          <p:nvPr/>
        </p:nvSpPr>
        <p:spPr>
          <a:xfrm>
            <a:off x="7465101" y="3189048"/>
            <a:ext cx="629587" cy="239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F050DD0-E755-2F3E-1CD7-9DD7DEE17441}"/>
              </a:ext>
            </a:extLst>
          </p:cNvPr>
          <p:cNvCxnSpPr/>
          <p:nvPr/>
        </p:nvCxnSpPr>
        <p:spPr>
          <a:xfrm flipV="1">
            <a:off x="363539" y="2053652"/>
            <a:ext cx="745733" cy="1618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9D9514C-A320-9BFE-7226-3CACAAB6B6E0}"/>
              </a:ext>
            </a:extLst>
          </p:cNvPr>
          <p:cNvCxnSpPr>
            <a:stCxn id="15" idx="3"/>
          </p:cNvCxnSpPr>
          <p:nvPr/>
        </p:nvCxnSpPr>
        <p:spPr>
          <a:xfrm>
            <a:off x="3177915" y="1873771"/>
            <a:ext cx="149901" cy="329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ECA55C4-C496-7622-4A1E-C97E54EEBECF}"/>
              </a:ext>
            </a:extLst>
          </p:cNvPr>
          <p:cNvCxnSpPr/>
          <p:nvPr/>
        </p:nvCxnSpPr>
        <p:spPr>
          <a:xfrm>
            <a:off x="3582649" y="2407796"/>
            <a:ext cx="2513351" cy="93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0B55DB-FC96-617B-6FAA-D8A0BDE450D7}"/>
              </a:ext>
            </a:extLst>
          </p:cNvPr>
          <p:cNvCxnSpPr>
            <a:cxnSpLocks/>
          </p:cNvCxnSpPr>
          <p:nvPr/>
        </p:nvCxnSpPr>
        <p:spPr>
          <a:xfrm>
            <a:off x="7150308" y="2622966"/>
            <a:ext cx="309867" cy="44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E1944F-06B3-522D-1005-0FCD3C602A2D}"/>
              </a:ext>
            </a:extLst>
          </p:cNvPr>
          <p:cNvSpPr txBox="1"/>
          <p:nvPr/>
        </p:nvSpPr>
        <p:spPr>
          <a:xfrm>
            <a:off x="2143593" y="398810"/>
            <a:ext cx="7450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VSCode</a:t>
            </a:r>
            <a:r>
              <a:rPr lang="ko-KR" altLang="en-US" dirty="0"/>
              <a:t>에서 바로</a:t>
            </a:r>
            <a:r>
              <a:rPr lang="en-US" altLang="ko-KR" dirty="0"/>
              <a:t> Html</a:t>
            </a:r>
            <a:r>
              <a:rPr lang="ko-KR" altLang="en-US" dirty="0"/>
              <a:t>문서를 실행하여 브라우저로 볼수있도록 환경설정을 아래와 같이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043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8E18A2-1911-6398-9BCC-C08C782BA243}"/>
              </a:ext>
            </a:extLst>
          </p:cNvPr>
          <p:cNvSpPr txBox="1"/>
          <p:nvPr/>
        </p:nvSpPr>
        <p:spPr>
          <a:xfrm>
            <a:off x="646175" y="353568"/>
            <a:ext cx="864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 화면에는 많은 </a:t>
            </a:r>
            <a:r>
              <a:rPr lang="en-US" altLang="ko-KR" dirty="0"/>
              <a:t>a </a:t>
            </a:r>
            <a:r>
              <a:rPr lang="ko-KR" altLang="en-US" dirty="0"/>
              <a:t>테그 들이 있다 </a:t>
            </a:r>
            <a:r>
              <a:rPr lang="en-US" altLang="ko-KR" dirty="0"/>
              <a:t>.</a:t>
            </a:r>
            <a:r>
              <a:rPr lang="ko-KR" altLang="en-US" dirty="0"/>
              <a:t>그중 첫번째 </a:t>
            </a:r>
            <a:r>
              <a:rPr lang="en-US" altLang="ko-KR" dirty="0"/>
              <a:t>a </a:t>
            </a:r>
            <a:r>
              <a:rPr lang="ko-KR" altLang="en-US" dirty="0"/>
              <a:t>테그를 한번 가져와 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84869-0173-8CE1-9822-246D3AFDBDD8}"/>
              </a:ext>
            </a:extLst>
          </p:cNvPr>
          <p:cNvSpPr txBox="1"/>
          <p:nvPr/>
        </p:nvSpPr>
        <p:spPr>
          <a:xfrm>
            <a:off x="890016" y="4971713"/>
            <a:ext cx="94731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el=br.find_element(By.TAG_NAME, "a")</a:t>
            </a:r>
            <a:r>
              <a:rPr lang="en-US" altLang="ko-KR" dirty="0"/>
              <a:t>         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</a:t>
            </a:r>
          </a:p>
          <a:p>
            <a:r>
              <a:rPr lang="en-US" altLang="ko-KR" dirty="0"/>
              <a:t>&lt;selenium.webdriver.remote.webelement.WebElement (session="ff638aa6ec2d834d5375e33258cbbd36", element="8e501f8b-d978-47e1-a8bd-91b44dad6c31")&gt;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D868E6-E769-76A3-A368-EA3A779F8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" t="22726" r="58749" b="8857"/>
          <a:stretch/>
        </p:blipFill>
        <p:spPr>
          <a:xfrm>
            <a:off x="1187115" y="745850"/>
            <a:ext cx="7114673" cy="37181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D6F4DD-54B2-E98C-B5CC-F02BAF34F6AF}"/>
              </a:ext>
            </a:extLst>
          </p:cNvPr>
          <p:cNvSpPr/>
          <p:nvPr/>
        </p:nvSpPr>
        <p:spPr>
          <a:xfrm>
            <a:off x="3645568" y="878304"/>
            <a:ext cx="264695" cy="254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93C102F-2280-89B7-89B5-7CA0B7B2C777}"/>
              </a:ext>
            </a:extLst>
          </p:cNvPr>
          <p:cNvCxnSpPr/>
          <p:nvPr/>
        </p:nvCxnSpPr>
        <p:spPr>
          <a:xfrm>
            <a:off x="1840832" y="1227221"/>
            <a:ext cx="1804736" cy="285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D19BF95C-48DD-3BC0-396A-E7FD13B6D10C}"/>
              </a:ext>
            </a:extLst>
          </p:cNvPr>
          <p:cNvSpPr/>
          <p:nvPr/>
        </p:nvSpPr>
        <p:spPr>
          <a:xfrm>
            <a:off x="7118454" y="1656425"/>
            <a:ext cx="2637942" cy="229862"/>
          </a:xfrm>
          <a:prstGeom prst="wedgeRoundRectCallout">
            <a:avLst>
              <a:gd name="adj1" fmla="val -53621"/>
              <a:gd name="adj2" fmla="val 4610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div[2]div[1]</a:t>
            </a:r>
            <a:r>
              <a:rPr lang="ko-KR" altLang="en-US" sz="1400" dirty="0">
                <a:solidFill>
                  <a:schemeClr val="tx1"/>
                </a:solidFill>
              </a:rPr>
              <a:t>안의 첫번째 </a:t>
            </a:r>
            <a:r>
              <a:rPr lang="en-US" altLang="ko-KR" sz="1400" dirty="0">
                <a:solidFill>
                  <a:schemeClr val="tx1"/>
                </a:solidFill>
              </a:rPr>
              <a:t>a</a:t>
            </a:r>
            <a:r>
              <a:rPr lang="ko-KR" altLang="en-US" sz="1400" dirty="0" err="1">
                <a:solidFill>
                  <a:schemeClr val="tx1"/>
                </a:solidFill>
              </a:rPr>
              <a:t>테그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73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E6EFF-EAD8-8792-2C71-D57ED253AEA6}"/>
              </a:ext>
            </a:extLst>
          </p:cNvPr>
          <p:cNvSpPr txBox="1"/>
          <p:nvPr/>
        </p:nvSpPr>
        <p:spPr>
          <a:xfrm>
            <a:off x="682752" y="219456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테그의 </a:t>
            </a:r>
            <a:r>
              <a:rPr lang="en-US" altLang="ko-KR" dirty="0"/>
              <a:t>class</a:t>
            </a:r>
            <a:r>
              <a:rPr lang="ko-KR" altLang="en-US" dirty="0"/>
              <a:t>속성을 가져와 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9708B-DFAB-2156-B557-AA7C71E348A1}"/>
              </a:ext>
            </a:extLst>
          </p:cNvPr>
          <p:cNvSpPr txBox="1"/>
          <p:nvPr/>
        </p:nvSpPr>
        <p:spPr>
          <a:xfrm>
            <a:off x="682752" y="588788"/>
            <a:ext cx="609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el.get_attribute("class")</a:t>
            </a:r>
          </a:p>
          <a:p>
            <a:r>
              <a:rPr lang="en-US" altLang="ko-KR" dirty="0"/>
              <a:t>'gyPpGe'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7D802-8B6F-F777-B6A3-5425A7FACFC0}"/>
              </a:ext>
            </a:extLst>
          </p:cNvPr>
          <p:cNvSpPr txBox="1"/>
          <p:nvPr/>
        </p:nvSpPr>
        <p:spPr>
          <a:xfrm>
            <a:off x="682752" y="1341120"/>
            <a:ext cx="961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a</a:t>
            </a:r>
            <a:r>
              <a:rPr lang="ko-KR" altLang="en-US" dirty="0"/>
              <a:t>테그 가져오기</a:t>
            </a:r>
            <a:r>
              <a:rPr lang="en-US" altLang="ko-KR" dirty="0"/>
              <a:t>(</a:t>
            </a:r>
            <a:r>
              <a:rPr lang="ko-KR" altLang="en-US" dirty="0"/>
              <a:t>위쪽방향키를 눌러 첫번째 </a:t>
            </a:r>
            <a:r>
              <a:rPr lang="en-US" altLang="ko-KR" dirty="0"/>
              <a:t>a</a:t>
            </a:r>
            <a:r>
              <a:rPr lang="ko-KR" altLang="en-US" dirty="0"/>
              <a:t>테그 찾기 명령어에 </a:t>
            </a:r>
            <a:r>
              <a:rPr lang="en-US" altLang="ko-KR" dirty="0"/>
              <a:t>s</a:t>
            </a:r>
            <a:r>
              <a:rPr lang="ko-KR" altLang="en-US" dirty="0"/>
              <a:t>만 추가하면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9A194-4B2F-E8C3-2BBE-2C87FA82CCFA}"/>
              </a:ext>
            </a:extLst>
          </p:cNvPr>
          <p:cNvSpPr txBox="1"/>
          <p:nvPr/>
        </p:nvSpPr>
        <p:spPr>
          <a:xfrm>
            <a:off x="682752" y="1816453"/>
            <a:ext cx="609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el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en-US" altLang="ko-KR" dirty="0">
                <a:solidFill>
                  <a:srgbClr val="0070C0"/>
                </a:solidFill>
              </a:rPr>
              <a:t>=br.find_element</a:t>
            </a:r>
            <a:r>
              <a:rPr lang="en-US" altLang="ko-KR" dirty="0">
                <a:solidFill>
                  <a:srgbClr val="FF0000"/>
                </a:solidFill>
              </a:rPr>
              <a:t>s</a:t>
            </a:r>
            <a:r>
              <a:rPr lang="en-US" altLang="ko-KR" dirty="0">
                <a:solidFill>
                  <a:srgbClr val="0070C0"/>
                </a:solidFill>
              </a:rPr>
              <a:t>(By.TAG_NAME, "a")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els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35893-1E8B-54E0-E9C4-05008FFC5B1E}"/>
              </a:ext>
            </a:extLst>
          </p:cNvPr>
          <p:cNvSpPr txBox="1"/>
          <p:nvPr/>
        </p:nvSpPr>
        <p:spPr>
          <a:xfrm>
            <a:off x="682752" y="2568785"/>
            <a:ext cx="870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엄청 많은 것이 나타난다</a:t>
            </a:r>
            <a:r>
              <a:rPr lang="en-US" altLang="ko-KR" dirty="0"/>
              <a:t>.</a:t>
            </a:r>
            <a:r>
              <a:rPr lang="ko-KR" altLang="en-US" dirty="0"/>
              <a:t>이 페이지에 많은 </a:t>
            </a:r>
            <a:r>
              <a:rPr lang="en-US" altLang="ko-KR" dirty="0"/>
              <a:t>a</a:t>
            </a:r>
            <a:r>
              <a:rPr lang="ko-KR" altLang="en-US" dirty="0"/>
              <a:t>테그들이 있다는 뜻이다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F6417-8EFA-31F4-CFD0-46719308BE46}"/>
              </a:ext>
            </a:extLst>
          </p:cNvPr>
          <p:cNvSpPr txBox="1"/>
          <p:nvPr/>
        </p:nvSpPr>
        <p:spPr>
          <a:xfrm>
            <a:off x="682752" y="2951785"/>
            <a:ext cx="502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 err="1"/>
              <a:t>테그들의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/>
              <a:t>속성을 가져와 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720C72-497E-7430-A596-4865CA2EB765}"/>
              </a:ext>
            </a:extLst>
          </p:cNvPr>
          <p:cNvSpPr txBox="1"/>
          <p:nvPr/>
        </p:nvSpPr>
        <p:spPr>
          <a:xfrm>
            <a:off x="829056" y="3321117"/>
            <a:ext cx="60960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for e in els: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...     	e.get_attribute("class")</a:t>
            </a:r>
          </a:p>
          <a:p>
            <a:r>
              <a:rPr lang="en-US" altLang="ko-KR" dirty="0"/>
              <a:t>...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ADB2B9-18DF-92DD-1A26-CCD3BB4F5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6" b="32817"/>
          <a:stretch/>
        </p:blipFill>
        <p:spPr>
          <a:xfrm>
            <a:off x="7446645" y="2934235"/>
            <a:ext cx="2940939" cy="1990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2868EB-5505-3CAB-8EA2-C4698DA0BE89}"/>
              </a:ext>
            </a:extLst>
          </p:cNvPr>
          <p:cNvSpPr txBox="1"/>
          <p:nvPr/>
        </p:nvSpPr>
        <p:spPr>
          <a:xfrm>
            <a:off x="865634" y="4627447"/>
            <a:ext cx="60960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for e in els:               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...     e.get_attribute("href")</a:t>
            </a:r>
          </a:p>
          <a:p>
            <a:r>
              <a:rPr lang="en-US" altLang="ko-KR" dirty="0"/>
              <a:t>... 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265D0C-2667-E45A-DE9D-18971DD6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5167014"/>
            <a:ext cx="6324600" cy="153352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342BF1-899F-D0C1-B032-5760E97B2B84}"/>
              </a:ext>
            </a:extLst>
          </p:cNvPr>
          <p:cNvCxnSpPr/>
          <p:nvPr/>
        </p:nvCxnSpPr>
        <p:spPr>
          <a:xfrm>
            <a:off x="6632448" y="3681984"/>
            <a:ext cx="670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F3DD32-0A94-9CDC-F079-B220A65DEA69}"/>
              </a:ext>
            </a:extLst>
          </p:cNvPr>
          <p:cNvCxnSpPr>
            <a:endCxn id="23" idx="1"/>
          </p:cNvCxnSpPr>
          <p:nvPr/>
        </p:nvCxnSpPr>
        <p:spPr>
          <a:xfrm>
            <a:off x="4718304" y="5376672"/>
            <a:ext cx="1149096" cy="557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A800840D-1D64-5F7F-7BCA-5B975CE52848}"/>
              </a:ext>
            </a:extLst>
          </p:cNvPr>
          <p:cNvSpPr/>
          <p:nvPr/>
        </p:nvSpPr>
        <p:spPr>
          <a:xfrm>
            <a:off x="1417633" y="3903621"/>
            <a:ext cx="2496001" cy="229862"/>
          </a:xfrm>
          <a:prstGeom prst="wedgeRoundRectCallout">
            <a:avLst>
              <a:gd name="adj1" fmla="val -53097"/>
              <a:gd name="adj2" fmla="val -4513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tab</a:t>
            </a:r>
            <a:r>
              <a:rPr lang="ko-KR" altLang="en-US" sz="1400" dirty="0">
                <a:solidFill>
                  <a:schemeClr val="tx1"/>
                </a:solidFill>
              </a:rPr>
              <a:t>만큼 안으로 들어간다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49D8F71F-7948-2CDC-00DD-F240A915FAE8}"/>
              </a:ext>
            </a:extLst>
          </p:cNvPr>
          <p:cNvSpPr/>
          <p:nvPr/>
        </p:nvSpPr>
        <p:spPr>
          <a:xfrm>
            <a:off x="1187437" y="4184998"/>
            <a:ext cx="3339805" cy="229862"/>
          </a:xfrm>
          <a:prstGeom prst="wedgeRoundRectCallout">
            <a:avLst>
              <a:gd name="adj1" fmla="val -52616"/>
              <a:gd name="adj2" fmla="val -4878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엔터키를</a:t>
            </a:r>
            <a:r>
              <a:rPr lang="ko-KR" altLang="en-US" sz="1400" dirty="0">
                <a:solidFill>
                  <a:schemeClr val="tx1"/>
                </a:solidFill>
              </a:rPr>
              <a:t> 누르면 명령이 실행된다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3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5DE2ED-B2F2-DD11-B442-DB6F96B2FF89}"/>
              </a:ext>
            </a:extLst>
          </p:cNvPr>
          <p:cNvSpPr txBox="1"/>
          <p:nvPr/>
        </p:nvSpPr>
        <p:spPr>
          <a:xfrm>
            <a:off x="231648" y="231648"/>
            <a:ext cx="393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00FF00"/>
                </a:highlight>
              </a:rPr>
              <a:t>네이버에 접속해보기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0420D-12BB-5926-5659-75799256B2EE}"/>
              </a:ext>
            </a:extLst>
          </p:cNvPr>
          <p:cNvSpPr txBox="1"/>
          <p:nvPr/>
        </p:nvSpPr>
        <p:spPr>
          <a:xfrm>
            <a:off x="499872" y="748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0070C0"/>
                </a:solidFill>
              </a:rPr>
              <a:t>br.get("https://naver.com")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21E37-3BC2-B009-2018-A3C3DC1385C6}"/>
              </a:ext>
            </a:extLst>
          </p:cNvPr>
          <p:cNvSpPr txBox="1"/>
          <p:nvPr/>
        </p:nvSpPr>
        <p:spPr>
          <a:xfrm>
            <a:off x="365760" y="1117354"/>
            <a:ext cx="911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정보를 이용해서 검색엘리먼트를 가져와서 </a:t>
            </a:r>
            <a:r>
              <a:rPr lang="en-US" altLang="ko-KR" dirty="0"/>
              <a:t>“</a:t>
            </a:r>
            <a:r>
              <a:rPr lang="ko-KR" altLang="en-US" dirty="0"/>
              <a:t>해수욕장</a:t>
            </a:r>
            <a:r>
              <a:rPr lang="en-US" altLang="ko-KR" dirty="0"/>
              <a:t>＂</a:t>
            </a:r>
            <a:r>
              <a:rPr lang="ko-KR" altLang="en-US" dirty="0"/>
              <a:t>검색어를 입력해 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711033-5970-BBC5-742B-A5204CCAF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" t="22606" r="60400" b="36425"/>
          <a:stretch/>
        </p:blipFill>
        <p:spPr>
          <a:xfrm>
            <a:off x="499871" y="1633728"/>
            <a:ext cx="9046845" cy="30236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4921657-755F-D5F5-EF99-117B572362F6}"/>
              </a:ext>
            </a:extLst>
          </p:cNvPr>
          <p:cNvCxnSpPr>
            <a:cxnSpLocks/>
          </p:cNvCxnSpPr>
          <p:nvPr/>
        </p:nvCxnSpPr>
        <p:spPr>
          <a:xfrm flipH="1">
            <a:off x="2645284" y="2067592"/>
            <a:ext cx="1658112" cy="42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4B6D60-F3AC-852A-463A-0130842F32B9}"/>
              </a:ext>
            </a:extLst>
          </p:cNvPr>
          <p:cNvCxnSpPr>
            <a:cxnSpLocks/>
          </p:cNvCxnSpPr>
          <p:nvPr/>
        </p:nvCxnSpPr>
        <p:spPr>
          <a:xfrm>
            <a:off x="2645284" y="2795540"/>
            <a:ext cx="2694812" cy="121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BCF47-2225-AA15-920E-6275BB12CFBE}"/>
              </a:ext>
            </a:extLst>
          </p:cNvPr>
          <p:cNvSpPr txBox="1"/>
          <p:nvPr/>
        </p:nvSpPr>
        <p:spPr>
          <a:xfrm>
            <a:off x="944690" y="4747736"/>
            <a:ext cx="8602026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el=br.find_element(By.ID, "query")   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</a:t>
            </a:r>
          </a:p>
          <a:p>
            <a:r>
              <a:rPr lang="en-US" altLang="ko-KR" dirty="0"/>
              <a:t>&lt;selenium.webdriver.remote.webelement.WebElement (session="ff638aa6ec2d834d5375e33258cbbd36", element="2dc325c4-cd47-4ab4-b433-8895ae913152")&gt;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68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1C1D94-9729-AD3F-AD59-688BA92FCC98}"/>
              </a:ext>
            </a:extLst>
          </p:cNvPr>
          <p:cNvSpPr txBox="1"/>
          <p:nvPr/>
        </p:nvSpPr>
        <p:spPr>
          <a:xfrm>
            <a:off x="499872" y="190607"/>
            <a:ext cx="36332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el.send_keys("</a:t>
            </a:r>
            <a:r>
              <a:rPr lang="ko-KR" altLang="en-US" dirty="0">
                <a:solidFill>
                  <a:schemeClr val="accent1"/>
                </a:solidFill>
              </a:rPr>
              <a:t>해수욕장</a:t>
            </a:r>
            <a:r>
              <a:rPr lang="en-US" altLang="ko-KR" dirty="0">
                <a:solidFill>
                  <a:schemeClr val="accent1"/>
                </a:solidFill>
              </a:rPr>
              <a:t>")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el.send_keys("</a:t>
            </a:r>
            <a:r>
              <a:rPr lang="ko-KR" altLang="en-US" dirty="0">
                <a:solidFill>
                  <a:schemeClr val="accent1"/>
                </a:solidFill>
              </a:rPr>
              <a:t>해수욕장</a:t>
            </a:r>
            <a:r>
              <a:rPr lang="en-US" altLang="ko-KR" dirty="0">
                <a:solidFill>
                  <a:schemeClr val="accent1"/>
                </a:solidFill>
              </a:rPr>
              <a:t>")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el.send_keys("</a:t>
            </a:r>
            <a:r>
              <a:rPr lang="ko-KR" altLang="en-US" dirty="0">
                <a:solidFill>
                  <a:schemeClr val="accent1"/>
                </a:solidFill>
              </a:rPr>
              <a:t>해수욕장</a:t>
            </a:r>
            <a:r>
              <a:rPr lang="en-US" altLang="ko-KR" dirty="0">
                <a:solidFill>
                  <a:schemeClr val="accent1"/>
                </a:solidFill>
              </a:rPr>
              <a:t>")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1C3D9C-92D1-2386-2BAD-010E7172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5" y="186142"/>
            <a:ext cx="4171950" cy="3476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D1994A-15EB-2CA1-9008-1B3278B6EA6C}"/>
              </a:ext>
            </a:extLst>
          </p:cNvPr>
          <p:cNvCxnSpPr>
            <a:cxnSpLocks/>
          </p:cNvCxnSpPr>
          <p:nvPr/>
        </p:nvCxnSpPr>
        <p:spPr>
          <a:xfrm>
            <a:off x="4242816" y="548640"/>
            <a:ext cx="1853184" cy="237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EB2680D-95F0-5A0D-A318-2A5A2E11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1" y="1924454"/>
            <a:ext cx="3629025" cy="3257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4FCBEB-BA14-8C55-EDAA-7FC2F3036FCC}"/>
              </a:ext>
            </a:extLst>
          </p:cNvPr>
          <p:cNvSpPr txBox="1"/>
          <p:nvPr/>
        </p:nvSpPr>
        <p:spPr>
          <a:xfrm>
            <a:off x="4846320" y="3744860"/>
            <a:ext cx="21640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el.clear()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772C5E-80AA-0C13-6575-58F87CEF3332}"/>
              </a:ext>
            </a:extLst>
          </p:cNvPr>
          <p:cNvCxnSpPr>
            <a:stCxn id="11" idx="1"/>
          </p:cNvCxnSpPr>
          <p:nvPr/>
        </p:nvCxnSpPr>
        <p:spPr>
          <a:xfrm flipH="1">
            <a:off x="4133088" y="3929526"/>
            <a:ext cx="713232" cy="66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2AD83B-857C-7926-FC3E-D227491C99F8}"/>
              </a:ext>
            </a:extLst>
          </p:cNvPr>
          <p:cNvSpPr txBox="1"/>
          <p:nvPr/>
        </p:nvSpPr>
        <p:spPr>
          <a:xfrm>
            <a:off x="613791" y="5412770"/>
            <a:ext cx="35192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el.send_keys("</a:t>
            </a:r>
            <a:r>
              <a:rPr lang="ko-KR" altLang="en-US" dirty="0">
                <a:solidFill>
                  <a:schemeClr val="accent1"/>
                </a:solidFill>
              </a:rPr>
              <a:t>해수욕장</a:t>
            </a:r>
            <a:r>
              <a:rPr lang="en-US" altLang="ko-KR" dirty="0">
                <a:solidFill>
                  <a:schemeClr val="accent1"/>
                </a:solidFill>
              </a:rPr>
              <a:t>")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20F025-D66F-36F2-814D-59BD0AFF7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682" y="3774411"/>
            <a:ext cx="3182112" cy="296030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956CAE3-BCCB-115C-57A2-249AB8A32357}"/>
              </a:ext>
            </a:extLst>
          </p:cNvPr>
          <p:cNvCxnSpPr/>
          <p:nvPr/>
        </p:nvCxnSpPr>
        <p:spPr>
          <a:xfrm>
            <a:off x="3998976" y="5597436"/>
            <a:ext cx="4059938" cy="65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368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F44F5-7A22-5290-D7E3-174DBC9F0301}"/>
              </a:ext>
            </a:extLst>
          </p:cNvPr>
          <p:cNvSpPr txBox="1"/>
          <p:nvPr/>
        </p:nvSpPr>
        <p:spPr>
          <a:xfrm>
            <a:off x="329184" y="195072"/>
            <a:ext cx="551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버튼 클릭해서 검색하기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A5C06-36DC-E8D8-6B8E-A56FC31B51E7}"/>
              </a:ext>
            </a:extLst>
          </p:cNvPr>
          <p:cNvSpPr txBox="1"/>
          <p:nvPr/>
        </p:nvSpPr>
        <p:spPr>
          <a:xfrm>
            <a:off x="3638674" y="195072"/>
            <a:ext cx="440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Xpath</a:t>
            </a:r>
            <a:r>
              <a:rPr lang="ko-KR" altLang="en-US" dirty="0"/>
              <a:t>를 이용해서 엘리먼트를 찾아 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B0E036-3390-718B-505E-AE6A636CA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0" t="27483" r="56500" b="18216"/>
          <a:stretch/>
        </p:blipFill>
        <p:spPr>
          <a:xfrm>
            <a:off x="615057" y="743711"/>
            <a:ext cx="6717133" cy="45232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52C45C-1D6A-D0FD-52BB-48689006EF40}"/>
              </a:ext>
            </a:extLst>
          </p:cNvPr>
          <p:cNvSpPr/>
          <p:nvPr/>
        </p:nvSpPr>
        <p:spPr>
          <a:xfrm>
            <a:off x="2621280" y="2663951"/>
            <a:ext cx="1706880" cy="34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마우스우클릭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242E42-C6BB-1CA5-765E-29077ED165BF}"/>
              </a:ext>
            </a:extLst>
          </p:cNvPr>
          <p:cNvCxnSpPr/>
          <p:nvPr/>
        </p:nvCxnSpPr>
        <p:spPr>
          <a:xfrm flipH="1">
            <a:off x="1499616" y="1121664"/>
            <a:ext cx="341376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FE3B13-9BEE-1628-5DEA-C1617380FFFF}"/>
              </a:ext>
            </a:extLst>
          </p:cNvPr>
          <p:cNvCxnSpPr/>
          <p:nvPr/>
        </p:nvCxnSpPr>
        <p:spPr>
          <a:xfrm>
            <a:off x="1341120" y="1591056"/>
            <a:ext cx="1487424" cy="4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0BF8646-E74B-C471-FF1B-3B4404E544E7}"/>
              </a:ext>
            </a:extLst>
          </p:cNvPr>
          <p:cNvCxnSpPr/>
          <p:nvPr/>
        </p:nvCxnSpPr>
        <p:spPr>
          <a:xfrm>
            <a:off x="3779520" y="2484644"/>
            <a:ext cx="0" cy="179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138D49B-06F6-F3BD-1B1A-DD7D5E9EB49D}"/>
              </a:ext>
            </a:extLst>
          </p:cNvPr>
          <p:cNvCxnSpPr/>
          <p:nvPr/>
        </p:nvCxnSpPr>
        <p:spPr>
          <a:xfrm>
            <a:off x="4169664" y="3005327"/>
            <a:ext cx="365760" cy="33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950F899-F039-9D18-CFFE-EEBF971ECDEC}"/>
              </a:ext>
            </a:extLst>
          </p:cNvPr>
          <p:cNvCxnSpPr/>
          <p:nvPr/>
        </p:nvCxnSpPr>
        <p:spPr>
          <a:xfrm>
            <a:off x="5169408" y="3429000"/>
            <a:ext cx="1328928" cy="109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9FBE17-62EB-7B14-BFBA-D0CB3D918475}"/>
              </a:ext>
            </a:extLst>
          </p:cNvPr>
          <p:cNvSpPr txBox="1"/>
          <p:nvPr/>
        </p:nvSpPr>
        <p:spPr>
          <a:xfrm>
            <a:off x="743712" y="5736336"/>
            <a:ext cx="660067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el=br.find_element(By.XPATH, '//*[@id="search_btn"]')</a:t>
            </a:r>
          </a:p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el.click()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8D86C81-4BE8-A457-E7DA-5B159EBB8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871" y="195072"/>
            <a:ext cx="3511121" cy="63304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655703-289F-90CF-269A-4043B39BF700}"/>
              </a:ext>
            </a:extLst>
          </p:cNvPr>
          <p:cNvSpPr txBox="1"/>
          <p:nvPr/>
        </p:nvSpPr>
        <p:spPr>
          <a:xfrm>
            <a:off x="743712" y="5352288"/>
            <a:ext cx="616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아래명령어의 작은 따옴표 안에 </a:t>
            </a:r>
            <a:r>
              <a:rPr lang="en-US" altLang="ko-KR" dirty="0"/>
              <a:t>Xpath</a:t>
            </a:r>
            <a:r>
              <a:rPr lang="ko-KR" altLang="en-US" dirty="0"/>
              <a:t>를 붙여 넣는다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E762C1E-FA9C-353D-01E2-3C8409F8F0F1}"/>
              </a:ext>
            </a:extLst>
          </p:cNvPr>
          <p:cNvCxnSpPr/>
          <p:nvPr/>
        </p:nvCxnSpPr>
        <p:spPr>
          <a:xfrm flipV="1">
            <a:off x="7332190" y="5510784"/>
            <a:ext cx="824258" cy="41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7AA90-64C6-4741-7BF8-3579EEF32623}"/>
              </a:ext>
            </a:extLst>
          </p:cNvPr>
          <p:cNvSpPr txBox="1"/>
          <p:nvPr/>
        </p:nvSpPr>
        <p:spPr>
          <a:xfrm>
            <a:off x="402336" y="184666"/>
            <a:ext cx="520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스크린샷 찍기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3ED70-0CD7-3480-0031-8EABE78AEDE6}"/>
              </a:ext>
            </a:extLst>
          </p:cNvPr>
          <p:cNvSpPr txBox="1"/>
          <p:nvPr/>
        </p:nvSpPr>
        <p:spPr>
          <a:xfrm>
            <a:off x="402336" y="641711"/>
            <a:ext cx="60960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br.save_screenshot('naver.png')</a:t>
            </a:r>
          </a:p>
          <a:p>
            <a:r>
              <a:rPr lang="en-US" altLang="ko-KR" dirty="0"/>
              <a:t>True</a:t>
            </a:r>
          </a:p>
          <a:p>
            <a:r>
              <a:rPr lang="en-US" altLang="ko-KR" dirty="0"/>
              <a:t>&gt;&gt;&gt;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1C6AC-4462-DC71-FE08-2E5B119D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175" y="1126741"/>
            <a:ext cx="7632322" cy="554659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F9E590-CE96-6210-7B82-E91E8304A1A3}"/>
              </a:ext>
            </a:extLst>
          </p:cNvPr>
          <p:cNvCxnSpPr/>
          <p:nvPr/>
        </p:nvCxnSpPr>
        <p:spPr>
          <a:xfrm flipV="1">
            <a:off x="4059936" y="4974336"/>
            <a:ext cx="1950720" cy="154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26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A35736-856C-ECA1-0050-CF079C43FC82}"/>
              </a:ext>
            </a:extLst>
          </p:cNvPr>
          <p:cNvSpPr txBox="1"/>
          <p:nvPr/>
        </p:nvSpPr>
        <p:spPr>
          <a:xfrm>
            <a:off x="344843" y="10406"/>
            <a:ext cx="520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 브라우저 화면의 소스 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2A469-560A-8840-78CA-76D746D4EC73}"/>
              </a:ext>
            </a:extLst>
          </p:cNvPr>
          <p:cNvSpPr txBox="1"/>
          <p:nvPr/>
        </p:nvSpPr>
        <p:spPr>
          <a:xfrm>
            <a:off x="487682" y="346698"/>
            <a:ext cx="26090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 err="1">
                <a:solidFill>
                  <a:schemeClr val="accent1"/>
                </a:solidFill>
              </a:rPr>
              <a:t>br.page_source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7A1F2-E47D-C33A-CDA5-D7A792447BB8}"/>
              </a:ext>
            </a:extLst>
          </p:cNvPr>
          <p:cNvSpPr txBox="1"/>
          <p:nvPr/>
        </p:nvSpPr>
        <p:spPr>
          <a:xfrm>
            <a:off x="402336" y="695580"/>
            <a:ext cx="5205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브라우저 종료 </a:t>
            </a:r>
            <a:r>
              <a:rPr lang="en-US" altLang="ko-KR" b="1" dirty="0"/>
              <a:t> </a:t>
            </a:r>
          </a:p>
          <a:p>
            <a:r>
              <a:rPr lang="en-US" altLang="ko-KR" dirty="0"/>
              <a:t>+</a:t>
            </a:r>
            <a:r>
              <a:rPr lang="ko-KR" altLang="en-US" dirty="0"/>
              <a:t>를 눌러 화면을 여러 개 만든 후 실행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1D45A-94C5-7FD5-CF39-8D0710023045}"/>
              </a:ext>
            </a:extLst>
          </p:cNvPr>
          <p:cNvSpPr txBox="1"/>
          <p:nvPr/>
        </p:nvSpPr>
        <p:spPr>
          <a:xfrm>
            <a:off x="990601" y="1251037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 닫기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3C32E-F1E3-F7DC-B9F4-D1E941039372}"/>
              </a:ext>
            </a:extLst>
          </p:cNvPr>
          <p:cNvSpPr txBox="1"/>
          <p:nvPr/>
        </p:nvSpPr>
        <p:spPr>
          <a:xfrm>
            <a:off x="1036320" y="1680400"/>
            <a:ext cx="20604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br.close()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22C66-35E3-D10F-D00A-8A16787108E7}"/>
              </a:ext>
            </a:extLst>
          </p:cNvPr>
          <p:cNvSpPr txBox="1"/>
          <p:nvPr/>
        </p:nvSpPr>
        <p:spPr>
          <a:xfrm>
            <a:off x="1036320" y="2109763"/>
            <a:ext cx="222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닫기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47891C-1AD4-249D-5854-BDECE635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09" y="0"/>
            <a:ext cx="4059936" cy="2748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E002A1-4F51-5630-829A-8A7191C9B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08" y="2932755"/>
            <a:ext cx="4200143" cy="2485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2343AD-D1F0-4E47-C654-C9B873D16D32}"/>
              </a:ext>
            </a:extLst>
          </p:cNvPr>
          <p:cNvSpPr txBox="1"/>
          <p:nvPr/>
        </p:nvSpPr>
        <p:spPr>
          <a:xfrm>
            <a:off x="1088135" y="2456029"/>
            <a:ext cx="195681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br.quit()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C3EC8E-26F4-A854-A564-BE4C5281406D}"/>
              </a:ext>
            </a:extLst>
          </p:cNvPr>
          <p:cNvCxnSpPr>
            <a:stCxn id="8" idx="3"/>
          </p:cNvCxnSpPr>
          <p:nvPr/>
        </p:nvCxnSpPr>
        <p:spPr>
          <a:xfrm>
            <a:off x="3096768" y="1865066"/>
            <a:ext cx="1731264" cy="1317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0A793D4-9A88-6284-913F-27E1BD4BFA14}"/>
              </a:ext>
            </a:extLst>
          </p:cNvPr>
          <p:cNvCxnSpPr/>
          <p:nvPr/>
        </p:nvCxnSpPr>
        <p:spPr>
          <a:xfrm flipH="1">
            <a:off x="3261362" y="923330"/>
            <a:ext cx="2346958" cy="75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5C3B03-58FF-20AF-1F23-F0B6F114207D}"/>
              </a:ext>
            </a:extLst>
          </p:cNvPr>
          <p:cNvSpPr txBox="1"/>
          <p:nvPr/>
        </p:nvSpPr>
        <p:spPr>
          <a:xfrm>
            <a:off x="402336" y="3164288"/>
            <a:ext cx="399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터미널 창에서 파이썬 종료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A2FABB-897C-C792-818B-1DC45D6044CD}"/>
              </a:ext>
            </a:extLst>
          </p:cNvPr>
          <p:cNvSpPr txBox="1"/>
          <p:nvPr/>
        </p:nvSpPr>
        <p:spPr>
          <a:xfrm>
            <a:off x="1085089" y="3567279"/>
            <a:ext cx="170992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1"/>
                </a:solidFill>
              </a:rPr>
              <a:t>exit()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03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81A7A-A209-7473-14E4-9D8833361557}"/>
              </a:ext>
            </a:extLst>
          </p:cNvPr>
          <p:cNvSpPr txBox="1"/>
          <p:nvPr/>
        </p:nvSpPr>
        <p:spPr>
          <a:xfrm>
            <a:off x="294872" y="729189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Selenium with python</a:t>
            </a:r>
            <a:r>
              <a:rPr lang="ko-KR" altLang="en-US" dirty="0"/>
              <a:t>검색해보기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3A521F-6284-9582-3916-47DD4672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2" y="1339663"/>
            <a:ext cx="6000750" cy="3371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9F90E1-1C7E-D4B5-D48A-A677E2CC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224" y="2138362"/>
            <a:ext cx="5057775" cy="4124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DE2C9-72E9-4960-20E7-29BA9E193929}"/>
              </a:ext>
            </a:extLst>
          </p:cNvPr>
          <p:cNvSpPr txBox="1"/>
          <p:nvPr/>
        </p:nvSpPr>
        <p:spPr>
          <a:xfrm>
            <a:off x="389965" y="201706"/>
            <a:ext cx="453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엘리먼트</a:t>
            </a:r>
            <a:r>
              <a:rPr lang="ko-KR" altLang="en-US" dirty="0"/>
              <a:t> 찾는 방법</a:t>
            </a:r>
          </a:p>
        </p:txBody>
      </p:sp>
    </p:spTree>
    <p:extLst>
      <p:ext uri="{BB962C8B-B14F-4D97-AF65-F5344CB8AC3E}">
        <p14:creationId xmlns:p14="http://schemas.microsoft.com/office/powerpoint/2010/main" val="538490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B4C890-EDDD-C572-8C20-410929DB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27" y="424624"/>
            <a:ext cx="73342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E61A28-EF16-CC0E-4439-FE36CC54E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30" t="6925" r="32377" b="37507"/>
          <a:stretch/>
        </p:blipFill>
        <p:spPr>
          <a:xfrm>
            <a:off x="629585" y="989350"/>
            <a:ext cx="3955946" cy="486616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D3DB017-45DB-6D59-1CF9-B51875296D7A}"/>
              </a:ext>
            </a:extLst>
          </p:cNvPr>
          <p:cNvCxnSpPr/>
          <p:nvPr/>
        </p:nvCxnSpPr>
        <p:spPr>
          <a:xfrm>
            <a:off x="1798820" y="2098623"/>
            <a:ext cx="674557" cy="265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4507E87-7A3F-DBEC-3DC7-BBF65FF2C22D}"/>
              </a:ext>
            </a:extLst>
          </p:cNvPr>
          <p:cNvCxnSpPr/>
          <p:nvPr/>
        </p:nvCxnSpPr>
        <p:spPr>
          <a:xfrm flipV="1">
            <a:off x="3957403" y="4751882"/>
            <a:ext cx="1184223" cy="28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AE6D300-2164-0F82-DA2F-0E01D07C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626" y="1305238"/>
            <a:ext cx="6743214" cy="3971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FFDF6-1C69-7EE0-8366-BC7CAFAD6117}"/>
              </a:ext>
            </a:extLst>
          </p:cNvPr>
          <p:cNvSpPr txBox="1"/>
          <p:nvPr/>
        </p:nvSpPr>
        <p:spPr>
          <a:xfrm>
            <a:off x="412376" y="0"/>
            <a:ext cx="919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아래와 같이 하면 컴퓨터에 설정된 기본 브라우저로 </a:t>
            </a:r>
            <a:r>
              <a:rPr lang="en-US" altLang="ko-KR" dirty="0"/>
              <a:t>html</a:t>
            </a:r>
            <a:r>
              <a:rPr lang="ko-KR" altLang="en-US" dirty="0"/>
              <a:t>파일을 열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71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A1E0B-0AD2-D3E4-DB71-18DA25CDD444}"/>
              </a:ext>
            </a:extLst>
          </p:cNvPr>
          <p:cNvSpPr txBox="1"/>
          <p:nvPr/>
        </p:nvSpPr>
        <p:spPr>
          <a:xfrm>
            <a:off x="314793" y="269823"/>
            <a:ext cx="1014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위와 같이해도 브라우저가 나타나지 않을 경우</a:t>
            </a:r>
            <a:r>
              <a:rPr lang="en-US" altLang="ko-KR" dirty="0"/>
              <a:t>, </a:t>
            </a:r>
            <a:r>
              <a:rPr lang="ko-KR" altLang="en-US" dirty="0"/>
              <a:t>아래와 같이 환경설정을 다시 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212F0D-3851-1943-43B1-78E44918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22" y="1072343"/>
            <a:ext cx="7496175" cy="393382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4C29A2-2E05-AD04-95EA-E932A60CC9D1}"/>
              </a:ext>
            </a:extLst>
          </p:cNvPr>
          <p:cNvCxnSpPr/>
          <p:nvPr/>
        </p:nvCxnSpPr>
        <p:spPr>
          <a:xfrm flipV="1">
            <a:off x="794479" y="1903751"/>
            <a:ext cx="584616" cy="1379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D60ABD-6DA3-69C0-27A2-4A6696BE80AD}"/>
              </a:ext>
            </a:extLst>
          </p:cNvPr>
          <p:cNvCxnSpPr>
            <a:cxnSpLocks/>
          </p:cNvCxnSpPr>
          <p:nvPr/>
        </p:nvCxnSpPr>
        <p:spPr>
          <a:xfrm>
            <a:off x="1873770" y="1798820"/>
            <a:ext cx="929391" cy="229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FEFFF5-71C6-D6E2-8F7D-3CEF219288D4}"/>
              </a:ext>
            </a:extLst>
          </p:cNvPr>
          <p:cNvCxnSpPr/>
          <p:nvPr/>
        </p:nvCxnSpPr>
        <p:spPr>
          <a:xfrm flipV="1">
            <a:off x="3672590" y="2818151"/>
            <a:ext cx="2423410" cy="127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0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CE3791-01B4-599A-912E-3857693E2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46" t="9323" r="30779" b="37107"/>
          <a:stretch/>
        </p:blipFill>
        <p:spPr>
          <a:xfrm>
            <a:off x="392243" y="1086787"/>
            <a:ext cx="5703757" cy="5703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2DF89-014F-364B-318A-09F16C88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488" y="1623309"/>
            <a:ext cx="5087585" cy="28662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C1533-736E-6A57-3A7B-3CDB903FC26C}"/>
              </a:ext>
            </a:extLst>
          </p:cNvPr>
          <p:cNvCxnSpPr>
            <a:cxnSpLocks/>
          </p:cNvCxnSpPr>
          <p:nvPr/>
        </p:nvCxnSpPr>
        <p:spPr>
          <a:xfrm>
            <a:off x="1738859" y="2338466"/>
            <a:ext cx="1397833" cy="343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FBEAE2-A81A-CEEE-2CCC-A9E6ECAB2544}"/>
              </a:ext>
            </a:extLst>
          </p:cNvPr>
          <p:cNvCxnSpPr>
            <a:cxnSpLocks/>
          </p:cNvCxnSpPr>
          <p:nvPr/>
        </p:nvCxnSpPr>
        <p:spPr>
          <a:xfrm flipV="1">
            <a:off x="4047344" y="3177915"/>
            <a:ext cx="3327817" cy="2623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D79D4B-3384-CEB8-D30B-6659FA50595A}"/>
              </a:ext>
            </a:extLst>
          </p:cNvPr>
          <p:cNvSpPr txBox="1"/>
          <p:nvPr/>
        </p:nvSpPr>
        <p:spPr>
          <a:xfrm>
            <a:off x="599607" y="134911"/>
            <a:ext cx="9473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Preview in Default Browser</a:t>
            </a:r>
            <a:r>
              <a:rPr lang="ko-KR" altLang="en-US" dirty="0"/>
              <a:t>메뉴가 나타나고 클릭하면 </a:t>
            </a:r>
            <a:r>
              <a:rPr lang="en-US" altLang="ko-KR" dirty="0"/>
              <a:t>html</a:t>
            </a:r>
            <a:r>
              <a:rPr lang="ko-KR" altLang="en-US" dirty="0"/>
              <a:t>파일을 브라우저로 나타나는 것을 볼수 있다</a:t>
            </a:r>
            <a:r>
              <a:rPr lang="en-US" altLang="ko-KR" dirty="0"/>
              <a:t>. </a:t>
            </a:r>
            <a:r>
              <a:rPr lang="ko-KR" altLang="en-US" dirty="0"/>
              <a:t>만약 이렇게 해도 안보이면 다른 브라우저를 선택 </a:t>
            </a:r>
            <a:r>
              <a:rPr lang="en-US" altLang="ko-KR" dirty="0"/>
              <a:t>install</a:t>
            </a:r>
            <a:r>
              <a:rPr lang="ko-KR" altLang="en-US" dirty="0"/>
              <a:t>해서 해보면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22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BC7251-241C-82AD-E8C8-1621BBC2A048}"/>
              </a:ext>
            </a:extLst>
          </p:cNvPr>
          <p:cNvSpPr txBox="1"/>
          <p:nvPr/>
        </p:nvSpPr>
        <p:spPr>
          <a:xfrm>
            <a:off x="873178" y="566678"/>
            <a:ext cx="8300802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&lt;HTML&gt;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&lt;head&gt;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  제목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타이틀  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&lt;/head&gt;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&lt;body&gt;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    본분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&lt;/body&gt;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&lt;/HTML&gt;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14FBB-B125-318A-8784-61223D301AC7}"/>
              </a:ext>
            </a:extLst>
          </p:cNvPr>
          <p:cNvSpPr txBox="1"/>
          <p:nvPr/>
        </p:nvSpPr>
        <p:spPr>
          <a:xfrm>
            <a:off x="873178" y="4169176"/>
            <a:ext cx="806096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테그이름 속성명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1="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속성값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속성명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2="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속성값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2"....&gt;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      테그내용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&lt;/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테그이름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81273-FA2D-C62E-2D43-A6D6BB9BEC6D}"/>
              </a:ext>
            </a:extLst>
          </p:cNvPr>
          <p:cNvSpPr txBox="1"/>
          <p:nvPr/>
        </p:nvSpPr>
        <p:spPr>
          <a:xfrm>
            <a:off x="873178" y="116934"/>
            <a:ext cx="284438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HTML</a:t>
            </a:r>
            <a:r>
              <a:rPr lang="ko-KR" altLang="en-US" b="1" dirty="0"/>
              <a:t>의 기본 골격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DCA5A-C0BA-2CBA-E7FD-F1F00222FA8D}"/>
              </a:ext>
            </a:extLst>
          </p:cNvPr>
          <p:cNvSpPr txBox="1"/>
          <p:nvPr/>
        </p:nvSpPr>
        <p:spPr>
          <a:xfrm>
            <a:off x="873178" y="3700576"/>
            <a:ext cx="429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테그의 기본 형태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B9360-1847-8DFF-09A7-61AB94AC8632}"/>
              </a:ext>
            </a:extLst>
          </p:cNvPr>
          <p:cNvSpPr txBox="1"/>
          <p:nvPr/>
        </p:nvSpPr>
        <p:spPr>
          <a:xfrm>
            <a:off x="873178" y="5367992"/>
            <a:ext cx="109607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하나의 테그로 완성된 엘리먼트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&lt;!--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위와 똑같은 기능을  한다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테그를 열고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해당테그를 닫는다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.--&gt;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보통은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기본 골격과 같이 테그를 열고 안에 내용을 작성하고 테그를 닫는다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.--&gt;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87E4CD64-5B40-A319-F62D-EA650A9B8DA0}"/>
              </a:ext>
            </a:extLst>
          </p:cNvPr>
          <p:cNvSpPr/>
          <p:nvPr/>
        </p:nvSpPr>
        <p:spPr>
          <a:xfrm>
            <a:off x="6353556" y="5367992"/>
            <a:ext cx="2496001" cy="229862"/>
          </a:xfrm>
          <a:prstGeom prst="wedgeRoundRectCallout">
            <a:avLst>
              <a:gd name="adj1" fmla="val -52981"/>
              <a:gd name="adj2" fmla="val 3204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79246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2FF29-C19E-2D25-E1C8-A8F735341527}"/>
              </a:ext>
            </a:extLst>
          </p:cNvPr>
          <p:cNvSpPr txBox="1"/>
          <p:nvPr/>
        </p:nvSpPr>
        <p:spPr>
          <a:xfrm>
            <a:off x="630314" y="452761"/>
            <a:ext cx="971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테그</a:t>
            </a:r>
            <a:r>
              <a:rPr lang="en-US" altLang="ko-KR" dirty="0"/>
              <a:t>: &lt;a&gt;</a:t>
            </a:r>
            <a:r>
              <a:rPr lang="ko-KR" altLang="en-US" dirty="0"/>
              <a:t>와 같이 </a:t>
            </a:r>
            <a:r>
              <a:rPr lang="en-US" altLang="ko-KR" dirty="0"/>
              <a:t>“&lt;“ </a:t>
            </a:r>
            <a:r>
              <a:rPr lang="ko-KR" altLang="en-US" dirty="0"/>
              <a:t>와  </a:t>
            </a:r>
            <a:r>
              <a:rPr lang="en-US" altLang="ko-KR" dirty="0"/>
              <a:t>“&gt;”</a:t>
            </a:r>
            <a:r>
              <a:rPr lang="ko-KR" altLang="en-US" dirty="0"/>
              <a:t>로 묶여 있는 형태로 생긴것을 테그라고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</a:t>
            </a:r>
            <a:r>
              <a:rPr lang="ko-KR" altLang="en-US" dirty="0"/>
              <a:t>종류로는 시작테그</a:t>
            </a:r>
            <a:r>
              <a:rPr lang="en-US" altLang="ko-KR" dirty="0"/>
              <a:t>&lt;a&gt;,</a:t>
            </a:r>
            <a:r>
              <a:rPr lang="ko-KR" altLang="en-US" dirty="0"/>
              <a:t>종료테그</a:t>
            </a:r>
            <a:r>
              <a:rPr lang="en-US" altLang="ko-KR" dirty="0"/>
              <a:t>&lt;/a&gt;,</a:t>
            </a:r>
            <a:r>
              <a:rPr lang="ko-KR" altLang="en-US" dirty="0"/>
              <a:t>빈테그</a:t>
            </a:r>
            <a:r>
              <a:rPr lang="en-US" altLang="ko-KR" dirty="0"/>
              <a:t>&lt;head/&gt;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25A5C8-4D67-E827-4814-2A4C0F4DE8AB}"/>
              </a:ext>
            </a:extLst>
          </p:cNvPr>
          <p:cNvSpPr txBox="1"/>
          <p:nvPr/>
        </p:nvSpPr>
        <p:spPr>
          <a:xfrm>
            <a:off x="630315" y="1331650"/>
            <a:ext cx="6995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엘리먼트 </a:t>
            </a:r>
            <a:r>
              <a:rPr lang="en-US" altLang="ko-KR" dirty="0"/>
              <a:t>:&lt;p&gt;</a:t>
            </a:r>
            <a:r>
              <a:rPr lang="ko-KR" altLang="en-US" dirty="0"/>
              <a:t>이것이 문단입니다</a:t>
            </a:r>
            <a:r>
              <a:rPr lang="en-US" altLang="ko-KR" dirty="0"/>
              <a:t>.&lt;/p&gt;</a:t>
            </a:r>
          </a:p>
          <a:p>
            <a:r>
              <a:rPr lang="en-US" altLang="ko-KR" dirty="0"/>
              <a:t>             &lt;a href=</a:t>
            </a:r>
            <a:r>
              <a:rPr lang="en-US" altLang="ko-KR" dirty="0">
                <a:hlinkClick r:id="rId2"/>
              </a:rPr>
              <a:t>http://www.naver.com</a:t>
            </a:r>
            <a:r>
              <a:rPr lang="en-US" altLang="ko-KR" dirty="0"/>
              <a:t>&gt;</a:t>
            </a:r>
            <a:r>
              <a:rPr lang="ko-KR" altLang="en-US" dirty="0"/>
              <a:t>네이버접속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             </a:t>
            </a:r>
            <a:r>
              <a:rPr lang="ko-KR" altLang="en-US" dirty="0"/>
              <a:t>와 같이 생긴 것으로 시작테그 내용 종료테그를 모두 포함해서 엘리먼트라고 한다</a:t>
            </a:r>
            <a:r>
              <a:rPr lang="en-US" altLang="ko-KR" dirty="0"/>
              <a:t>. </a:t>
            </a:r>
            <a:r>
              <a:rPr lang="ko-KR" altLang="en-US" dirty="0"/>
              <a:t>빈테그도 하나의 엘리먼트이다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EE440-87A3-1A2F-1A0F-7374FF090F9C}"/>
              </a:ext>
            </a:extLst>
          </p:cNvPr>
          <p:cNvSpPr txBox="1"/>
          <p:nvPr/>
        </p:nvSpPr>
        <p:spPr>
          <a:xfrm>
            <a:off x="630314" y="2651036"/>
            <a:ext cx="9100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element : HTML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시작 태그와 종료태그로 이루어진 전체 명령어를 의미한다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tag : element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일부이다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296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1C7AE4-49A5-BC2F-3212-65E510E34D86}"/>
              </a:ext>
            </a:extLst>
          </p:cNvPr>
          <p:cNvSpPr txBox="1"/>
          <p:nvPr/>
        </p:nvSpPr>
        <p:spPr>
          <a:xfrm>
            <a:off x="438094" y="31704"/>
            <a:ext cx="73239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간단한 </a:t>
            </a:r>
            <a:r>
              <a:rPr lang="en-US" altLang="ko-KR" b="1" dirty="0"/>
              <a:t>HTML</a:t>
            </a:r>
            <a:r>
              <a:rPr lang="ko-KR" altLang="en-US" b="1" dirty="0"/>
              <a:t>문서 만들어 보기</a:t>
            </a:r>
            <a:r>
              <a:rPr lang="en-US" altLang="ko-KR" b="1" dirty="0"/>
              <a:t>-</a:t>
            </a:r>
            <a:r>
              <a:rPr lang="ko-KR" altLang="en-US" b="1" dirty="0"/>
              <a:t>필히 저장 후 브라우저로 열어야 함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09CB4-9BFB-1660-8EB9-B4BA10A84504}"/>
              </a:ext>
            </a:extLst>
          </p:cNvPr>
          <p:cNvSpPr txBox="1"/>
          <p:nvPr/>
        </p:nvSpPr>
        <p:spPr>
          <a:xfrm>
            <a:off x="1164766" y="401036"/>
            <a:ext cx="10433154" cy="65556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&lt;html&gt;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&lt;head&gt;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&lt;meta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charset="utf-8"&gt;&lt;!--meta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테그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latin typeface="Consolas" panose="020B0609020204030204" pitchFamily="49" charset="0"/>
              </a:rPr>
              <a:t>meta&gt;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없</a:t>
            </a:r>
            <a:r>
              <a:rPr lang="ko-KR" altLang="en-US" sz="1400" dirty="0">
                <a:latin typeface="Consolas" panose="020B0609020204030204" pitchFamily="49" charset="0"/>
              </a:rPr>
              <a:t>어도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사용가능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.--&gt;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파이썬 홈페이지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&lt;/title&gt;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&lt;/head&gt;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&lt;body&gt;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&lt;!--input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테그 사용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ID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입력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:&lt;input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type="text"&gt;&lt;br&gt;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비밀번호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: &lt;input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type="password"&gt;&lt;br&gt;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&lt;input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type="button"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value="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"&gt;&lt;br&gt;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&lt;!--a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테그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링크 걸기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&lt;a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href="https://www.naver.com/"&gt;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네이버로 이동하기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&lt;/a&gt;&lt;br&gt;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&lt;!--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버튼 클릭시 해당 링크로 이동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&lt;button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type="button"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onclick="location.href='https://www.naver.com/' "&gt;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버튼이동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&lt;/button&gt;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&lt;!--div, span :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영역지정테그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&lt;div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style="background-color: skyblue; padding:20px"&gt;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div: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문단 단위의 영역 표시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&lt;br&gt;</a:t>
            </a:r>
          </a:p>
          <a:p>
            <a:r>
              <a:rPr lang="en-US" altLang="ko-KR" sz="1400" b="0" dirty="0">
                <a:effectLst/>
                <a:latin typeface="Consolas" panose="020B0609020204030204" pitchFamily="49" charset="0"/>
              </a:rPr>
              <a:t>        padding: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글자와 영역사이의 여백 위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아래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양옆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span:</a:t>
            </a:r>
            <a:r>
              <a:rPr lang="ko-KR" altLang="en-US" sz="1400" b="0" dirty="0" err="1">
                <a:effectLst/>
                <a:latin typeface="Consolas" panose="020B0609020204030204" pitchFamily="49" charset="0"/>
              </a:rPr>
              <a:t>한줄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단위의 영역표기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따뜻한 마음을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속 깊은 배려를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아름다운 사랑을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많이 저축해 놓은 사람은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&lt;span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style="color: red"&gt; "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마음 부자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" &lt;/span&gt;&lt;</a:t>
            </a:r>
            <a:r>
              <a:rPr lang="en-US" altLang="ko-KR" sz="1400" dirty="0">
                <a:latin typeface="Consolas" panose="020B0609020204030204" pitchFamily="49" charset="0"/>
              </a:rPr>
              <a:t>br&gt;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    입니다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.         </a:t>
            </a:r>
          </a:p>
          <a:p>
            <a:r>
              <a:rPr lang="en-US" altLang="ko-KR" sz="1400" b="0" dirty="0">
                <a:effectLst/>
                <a:latin typeface="Consolas" panose="020B0609020204030204" pitchFamily="49" charset="0"/>
              </a:rPr>
              <a:t>       &lt;/div&gt;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&lt;/body&gt;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0E492300-3261-76C8-A886-40929D1A7D4D}"/>
              </a:ext>
            </a:extLst>
          </p:cNvPr>
          <p:cNvSpPr/>
          <p:nvPr/>
        </p:nvSpPr>
        <p:spPr>
          <a:xfrm>
            <a:off x="5011794" y="1907822"/>
            <a:ext cx="2168411" cy="230600"/>
          </a:xfrm>
          <a:prstGeom prst="wedgeRoundRectCallout">
            <a:avLst>
              <a:gd name="adj1" fmla="val -53954"/>
              <a:gd name="adj2" fmla="val 465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줄 바꿈</a:t>
            </a:r>
          </a:p>
        </p:txBody>
      </p:sp>
    </p:spTree>
    <p:extLst>
      <p:ext uri="{BB962C8B-B14F-4D97-AF65-F5344CB8AC3E}">
        <p14:creationId xmlns:p14="http://schemas.microsoft.com/office/powerpoint/2010/main" val="291838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1959</Words>
  <Application>Microsoft Office PowerPoint</Application>
  <PresentationFormat>와이드스크린</PresentationFormat>
  <Paragraphs>224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-apple-system</vt:lpstr>
      <vt:lpstr>se-nanumgothic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박해옥</dc:creator>
  <cp:lastModifiedBy>박해옥</cp:lastModifiedBy>
  <cp:revision>34</cp:revision>
  <dcterms:created xsi:type="dcterms:W3CDTF">2022-06-21T00:48:35Z</dcterms:created>
  <dcterms:modified xsi:type="dcterms:W3CDTF">2022-12-21T06:45:58Z</dcterms:modified>
</cp:coreProperties>
</file>